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1EE"/>
    <a:srgbClr val="34E2E7"/>
    <a:srgbClr val="316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>
        <p:scale>
          <a:sx n="100" d="100"/>
          <a:sy n="100" d="100"/>
        </p:scale>
        <p:origin x="4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Beamline</a:t>
            </a:r>
            <a:r>
              <a:rPr lang="en-US" baseline="0"/>
              <a:t> Trajectory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5400"/>
          </c:spPr>
          <c:marker>
            <c:symbol val="none"/>
          </c:marker>
          <c:xVal>
            <c:numRef>
              <c:f>Sheet1!$D$1:$D$6000</c:f>
              <c:numCache>
                <c:formatCode>General</c:formatCode>
                <c:ptCount val="3054"/>
                <c:pt idx="0">
                  <c:v>-227.0</c:v>
                </c:pt>
                <c:pt idx="1">
                  <c:v>-227.0</c:v>
                </c:pt>
                <c:pt idx="2">
                  <c:v>-226.75</c:v>
                </c:pt>
                <c:pt idx="3">
                  <c:v>-226.5</c:v>
                </c:pt>
                <c:pt idx="4">
                  <c:v>-226.25</c:v>
                </c:pt>
                <c:pt idx="5">
                  <c:v>-226.5</c:v>
                </c:pt>
                <c:pt idx="6">
                  <c:v>-226.0</c:v>
                </c:pt>
                <c:pt idx="7">
                  <c:v>-226.0</c:v>
                </c:pt>
                <c:pt idx="8">
                  <c:v>-225.75</c:v>
                </c:pt>
                <c:pt idx="9">
                  <c:v>-225.5</c:v>
                </c:pt>
                <c:pt idx="10">
                  <c:v>-225.25</c:v>
                </c:pt>
                <c:pt idx="11">
                  <c:v>-225.5</c:v>
                </c:pt>
                <c:pt idx="12">
                  <c:v>-225.0</c:v>
                </c:pt>
                <c:pt idx="13">
                  <c:v>-225.0</c:v>
                </c:pt>
                <c:pt idx="14">
                  <c:v>-224.75</c:v>
                </c:pt>
                <c:pt idx="15">
                  <c:v>-224.5</c:v>
                </c:pt>
                <c:pt idx="16">
                  <c:v>-224.25</c:v>
                </c:pt>
                <c:pt idx="17">
                  <c:v>-224.5</c:v>
                </c:pt>
                <c:pt idx="18">
                  <c:v>-224.0</c:v>
                </c:pt>
                <c:pt idx="19">
                  <c:v>-224.0</c:v>
                </c:pt>
                <c:pt idx="20">
                  <c:v>-223.75</c:v>
                </c:pt>
                <c:pt idx="21">
                  <c:v>-223.5</c:v>
                </c:pt>
                <c:pt idx="22">
                  <c:v>-223.25</c:v>
                </c:pt>
                <c:pt idx="23">
                  <c:v>-223.5</c:v>
                </c:pt>
                <c:pt idx="24">
                  <c:v>-223.0</c:v>
                </c:pt>
                <c:pt idx="25">
                  <c:v>-223.0</c:v>
                </c:pt>
                <c:pt idx="26">
                  <c:v>-222.75</c:v>
                </c:pt>
                <c:pt idx="27">
                  <c:v>-222.5</c:v>
                </c:pt>
                <c:pt idx="28">
                  <c:v>-222.25</c:v>
                </c:pt>
                <c:pt idx="29">
                  <c:v>-222.5</c:v>
                </c:pt>
                <c:pt idx="30">
                  <c:v>-222.0</c:v>
                </c:pt>
                <c:pt idx="31">
                  <c:v>-222.0</c:v>
                </c:pt>
                <c:pt idx="32">
                  <c:v>-221.75</c:v>
                </c:pt>
                <c:pt idx="33">
                  <c:v>-221.5</c:v>
                </c:pt>
                <c:pt idx="34">
                  <c:v>-221.25</c:v>
                </c:pt>
                <c:pt idx="35">
                  <c:v>-221.5</c:v>
                </c:pt>
                <c:pt idx="36">
                  <c:v>-221.0</c:v>
                </c:pt>
                <c:pt idx="37">
                  <c:v>-221.0</c:v>
                </c:pt>
                <c:pt idx="38">
                  <c:v>-220.75</c:v>
                </c:pt>
                <c:pt idx="39">
                  <c:v>-220.5</c:v>
                </c:pt>
                <c:pt idx="40">
                  <c:v>-220.25</c:v>
                </c:pt>
                <c:pt idx="41">
                  <c:v>-220.5</c:v>
                </c:pt>
                <c:pt idx="42">
                  <c:v>-220.0</c:v>
                </c:pt>
                <c:pt idx="43">
                  <c:v>-220.0</c:v>
                </c:pt>
                <c:pt idx="44">
                  <c:v>-219.75</c:v>
                </c:pt>
                <c:pt idx="45">
                  <c:v>-219.5</c:v>
                </c:pt>
                <c:pt idx="46">
                  <c:v>-219.25</c:v>
                </c:pt>
                <c:pt idx="47">
                  <c:v>-219.5</c:v>
                </c:pt>
                <c:pt idx="48">
                  <c:v>-219.0</c:v>
                </c:pt>
                <c:pt idx="49">
                  <c:v>-219.0</c:v>
                </c:pt>
                <c:pt idx="50">
                  <c:v>-218.75</c:v>
                </c:pt>
                <c:pt idx="51">
                  <c:v>-218.5</c:v>
                </c:pt>
                <c:pt idx="52">
                  <c:v>-218.25</c:v>
                </c:pt>
                <c:pt idx="53">
                  <c:v>-218.5</c:v>
                </c:pt>
                <c:pt idx="54">
                  <c:v>-218.0</c:v>
                </c:pt>
                <c:pt idx="55">
                  <c:v>-218.0</c:v>
                </c:pt>
                <c:pt idx="56">
                  <c:v>-217.75</c:v>
                </c:pt>
                <c:pt idx="57">
                  <c:v>-217.5</c:v>
                </c:pt>
                <c:pt idx="58">
                  <c:v>-217.25</c:v>
                </c:pt>
                <c:pt idx="59">
                  <c:v>-217.5</c:v>
                </c:pt>
                <c:pt idx="60">
                  <c:v>-217.0</c:v>
                </c:pt>
                <c:pt idx="61">
                  <c:v>-217.0</c:v>
                </c:pt>
                <c:pt idx="62">
                  <c:v>-216.75</c:v>
                </c:pt>
                <c:pt idx="63">
                  <c:v>-216.5</c:v>
                </c:pt>
                <c:pt idx="64">
                  <c:v>-216.25</c:v>
                </c:pt>
                <c:pt idx="65">
                  <c:v>-216.5</c:v>
                </c:pt>
                <c:pt idx="66">
                  <c:v>-216.0</c:v>
                </c:pt>
                <c:pt idx="67">
                  <c:v>-216.0</c:v>
                </c:pt>
                <c:pt idx="68">
                  <c:v>-215.75</c:v>
                </c:pt>
                <c:pt idx="69">
                  <c:v>-215.5</c:v>
                </c:pt>
                <c:pt idx="70">
                  <c:v>-215.25</c:v>
                </c:pt>
                <c:pt idx="71">
                  <c:v>-215.5</c:v>
                </c:pt>
                <c:pt idx="72">
                  <c:v>-215.0</c:v>
                </c:pt>
                <c:pt idx="73">
                  <c:v>-215.0</c:v>
                </c:pt>
                <c:pt idx="74">
                  <c:v>-214.75</c:v>
                </c:pt>
                <c:pt idx="75">
                  <c:v>-214.5</c:v>
                </c:pt>
                <c:pt idx="76">
                  <c:v>-214.25</c:v>
                </c:pt>
                <c:pt idx="77">
                  <c:v>-214.5</c:v>
                </c:pt>
                <c:pt idx="78">
                  <c:v>-214.0</c:v>
                </c:pt>
                <c:pt idx="79">
                  <c:v>-214.0</c:v>
                </c:pt>
                <c:pt idx="80">
                  <c:v>-213.75</c:v>
                </c:pt>
                <c:pt idx="81">
                  <c:v>-213.5</c:v>
                </c:pt>
                <c:pt idx="82">
                  <c:v>-213.25</c:v>
                </c:pt>
                <c:pt idx="83">
                  <c:v>-213.5</c:v>
                </c:pt>
                <c:pt idx="84">
                  <c:v>-213.0</c:v>
                </c:pt>
                <c:pt idx="85">
                  <c:v>-213.0</c:v>
                </c:pt>
                <c:pt idx="86">
                  <c:v>-212.75</c:v>
                </c:pt>
                <c:pt idx="87">
                  <c:v>-212.5</c:v>
                </c:pt>
                <c:pt idx="88">
                  <c:v>-212.25</c:v>
                </c:pt>
                <c:pt idx="89">
                  <c:v>-212.5</c:v>
                </c:pt>
                <c:pt idx="90">
                  <c:v>-212.0</c:v>
                </c:pt>
                <c:pt idx="91">
                  <c:v>-212.0</c:v>
                </c:pt>
                <c:pt idx="92">
                  <c:v>-211.75</c:v>
                </c:pt>
                <c:pt idx="93">
                  <c:v>-211.5</c:v>
                </c:pt>
                <c:pt idx="94">
                  <c:v>-211.25</c:v>
                </c:pt>
                <c:pt idx="95">
                  <c:v>-211.5</c:v>
                </c:pt>
                <c:pt idx="96">
                  <c:v>-211.0</c:v>
                </c:pt>
                <c:pt idx="97">
                  <c:v>-211.0</c:v>
                </c:pt>
                <c:pt idx="98">
                  <c:v>-210.75</c:v>
                </c:pt>
                <c:pt idx="99">
                  <c:v>-210.5</c:v>
                </c:pt>
                <c:pt idx="100">
                  <c:v>-210.25</c:v>
                </c:pt>
                <c:pt idx="101">
                  <c:v>-210.5</c:v>
                </c:pt>
                <c:pt idx="102">
                  <c:v>-210.0</c:v>
                </c:pt>
                <c:pt idx="103">
                  <c:v>-210.0</c:v>
                </c:pt>
                <c:pt idx="104">
                  <c:v>-209.75</c:v>
                </c:pt>
                <c:pt idx="105">
                  <c:v>-209.5</c:v>
                </c:pt>
                <c:pt idx="106">
                  <c:v>-209.25</c:v>
                </c:pt>
                <c:pt idx="107">
                  <c:v>-209.5</c:v>
                </c:pt>
                <c:pt idx="108">
                  <c:v>-209.0</c:v>
                </c:pt>
                <c:pt idx="109">
                  <c:v>-209.0</c:v>
                </c:pt>
                <c:pt idx="110">
                  <c:v>-208.75</c:v>
                </c:pt>
                <c:pt idx="111">
                  <c:v>-208.5</c:v>
                </c:pt>
                <c:pt idx="112">
                  <c:v>-208.25</c:v>
                </c:pt>
                <c:pt idx="113">
                  <c:v>-208.5</c:v>
                </c:pt>
                <c:pt idx="114">
                  <c:v>-208.0</c:v>
                </c:pt>
                <c:pt idx="115">
                  <c:v>-208.0</c:v>
                </c:pt>
                <c:pt idx="116">
                  <c:v>-207.75</c:v>
                </c:pt>
                <c:pt idx="117">
                  <c:v>-207.5</c:v>
                </c:pt>
                <c:pt idx="118">
                  <c:v>-207.25</c:v>
                </c:pt>
                <c:pt idx="119">
                  <c:v>-207.5</c:v>
                </c:pt>
                <c:pt idx="120">
                  <c:v>-207.0</c:v>
                </c:pt>
                <c:pt idx="121">
                  <c:v>-207.0</c:v>
                </c:pt>
                <c:pt idx="122">
                  <c:v>-206.75</c:v>
                </c:pt>
                <c:pt idx="123">
                  <c:v>-206.5</c:v>
                </c:pt>
                <c:pt idx="124">
                  <c:v>-206.25</c:v>
                </c:pt>
                <c:pt idx="125">
                  <c:v>-206.5</c:v>
                </c:pt>
                <c:pt idx="126">
                  <c:v>-206.0</c:v>
                </c:pt>
                <c:pt idx="127">
                  <c:v>-206.0</c:v>
                </c:pt>
                <c:pt idx="128">
                  <c:v>-205.75</c:v>
                </c:pt>
                <c:pt idx="129">
                  <c:v>-205.5</c:v>
                </c:pt>
                <c:pt idx="130">
                  <c:v>-205.25</c:v>
                </c:pt>
                <c:pt idx="131">
                  <c:v>-205.5</c:v>
                </c:pt>
                <c:pt idx="132">
                  <c:v>-205.0</c:v>
                </c:pt>
                <c:pt idx="133">
                  <c:v>-205.0</c:v>
                </c:pt>
                <c:pt idx="134">
                  <c:v>-204.75</c:v>
                </c:pt>
                <c:pt idx="135">
                  <c:v>-204.5</c:v>
                </c:pt>
                <c:pt idx="136">
                  <c:v>-204.25</c:v>
                </c:pt>
                <c:pt idx="137">
                  <c:v>-204.5</c:v>
                </c:pt>
                <c:pt idx="138">
                  <c:v>-204.0</c:v>
                </c:pt>
                <c:pt idx="139">
                  <c:v>-204.0</c:v>
                </c:pt>
                <c:pt idx="140">
                  <c:v>-203.75</c:v>
                </c:pt>
                <c:pt idx="141">
                  <c:v>-203.5</c:v>
                </c:pt>
                <c:pt idx="142">
                  <c:v>-203.25</c:v>
                </c:pt>
                <c:pt idx="143">
                  <c:v>-203.5</c:v>
                </c:pt>
                <c:pt idx="144">
                  <c:v>-203.0</c:v>
                </c:pt>
                <c:pt idx="145">
                  <c:v>-203.0</c:v>
                </c:pt>
                <c:pt idx="146">
                  <c:v>-202.75</c:v>
                </c:pt>
                <c:pt idx="147">
                  <c:v>-202.5</c:v>
                </c:pt>
                <c:pt idx="148">
                  <c:v>-202.25</c:v>
                </c:pt>
                <c:pt idx="149">
                  <c:v>-202.5</c:v>
                </c:pt>
                <c:pt idx="150">
                  <c:v>-202.0</c:v>
                </c:pt>
                <c:pt idx="151">
                  <c:v>-202.0</c:v>
                </c:pt>
                <c:pt idx="152">
                  <c:v>-201.75</c:v>
                </c:pt>
                <c:pt idx="153">
                  <c:v>-201.5</c:v>
                </c:pt>
                <c:pt idx="154">
                  <c:v>-201.25</c:v>
                </c:pt>
                <c:pt idx="155">
                  <c:v>-201.5</c:v>
                </c:pt>
                <c:pt idx="156">
                  <c:v>-201.0</c:v>
                </c:pt>
                <c:pt idx="157">
                  <c:v>-201.0</c:v>
                </c:pt>
                <c:pt idx="158">
                  <c:v>-200.75</c:v>
                </c:pt>
                <c:pt idx="159">
                  <c:v>-200.5</c:v>
                </c:pt>
                <c:pt idx="160">
                  <c:v>-200.25</c:v>
                </c:pt>
                <c:pt idx="161">
                  <c:v>-200.5</c:v>
                </c:pt>
                <c:pt idx="162">
                  <c:v>-200.0</c:v>
                </c:pt>
                <c:pt idx="163">
                  <c:v>-200.0</c:v>
                </c:pt>
                <c:pt idx="164">
                  <c:v>-199.75</c:v>
                </c:pt>
                <c:pt idx="165">
                  <c:v>-199.5</c:v>
                </c:pt>
                <c:pt idx="166">
                  <c:v>-199.25</c:v>
                </c:pt>
                <c:pt idx="167">
                  <c:v>-199.5</c:v>
                </c:pt>
                <c:pt idx="168">
                  <c:v>-199.0</c:v>
                </c:pt>
                <c:pt idx="169">
                  <c:v>-199.0</c:v>
                </c:pt>
                <c:pt idx="170">
                  <c:v>-198.75</c:v>
                </c:pt>
                <c:pt idx="171">
                  <c:v>-198.5</c:v>
                </c:pt>
                <c:pt idx="172">
                  <c:v>-198.25</c:v>
                </c:pt>
                <c:pt idx="173">
                  <c:v>-198.5</c:v>
                </c:pt>
                <c:pt idx="174">
                  <c:v>-198.0</c:v>
                </c:pt>
                <c:pt idx="175">
                  <c:v>-198.0</c:v>
                </c:pt>
                <c:pt idx="176">
                  <c:v>-197.75</c:v>
                </c:pt>
                <c:pt idx="177">
                  <c:v>-197.5</c:v>
                </c:pt>
                <c:pt idx="178">
                  <c:v>-197.25</c:v>
                </c:pt>
                <c:pt idx="179">
                  <c:v>-197.5</c:v>
                </c:pt>
                <c:pt idx="180">
                  <c:v>-197.0</c:v>
                </c:pt>
                <c:pt idx="181">
                  <c:v>-197.0</c:v>
                </c:pt>
                <c:pt idx="182">
                  <c:v>-196.75</c:v>
                </c:pt>
                <c:pt idx="183">
                  <c:v>-196.5</c:v>
                </c:pt>
                <c:pt idx="184">
                  <c:v>-196.25</c:v>
                </c:pt>
                <c:pt idx="185">
                  <c:v>-196.5</c:v>
                </c:pt>
                <c:pt idx="186">
                  <c:v>-196.0</c:v>
                </c:pt>
                <c:pt idx="187">
                  <c:v>-196.0</c:v>
                </c:pt>
                <c:pt idx="188">
                  <c:v>-195.75</c:v>
                </c:pt>
                <c:pt idx="189">
                  <c:v>-195.5</c:v>
                </c:pt>
                <c:pt idx="190">
                  <c:v>-195.25</c:v>
                </c:pt>
                <c:pt idx="191">
                  <c:v>-195.5</c:v>
                </c:pt>
                <c:pt idx="192">
                  <c:v>-195.0</c:v>
                </c:pt>
                <c:pt idx="193">
                  <c:v>-195.0</c:v>
                </c:pt>
                <c:pt idx="194">
                  <c:v>-194.75</c:v>
                </c:pt>
                <c:pt idx="195">
                  <c:v>-194.5</c:v>
                </c:pt>
                <c:pt idx="196">
                  <c:v>-194.25</c:v>
                </c:pt>
                <c:pt idx="197">
                  <c:v>-194.5</c:v>
                </c:pt>
                <c:pt idx="198">
                  <c:v>-194.0</c:v>
                </c:pt>
                <c:pt idx="199">
                  <c:v>-194.0</c:v>
                </c:pt>
                <c:pt idx="200">
                  <c:v>-193.75</c:v>
                </c:pt>
                <c:pt idx="201">
                  <c:v>-193.5</c:v>
                </c:pt>
                <c:pt idx="202">
                  <c:v>-193.25</c:v>
                </c:pt>
                <c:pt idx="203">
                  <c:v>-193.5</c:v>
                </c:pt>
                <c:pt idx="204">
                  <c:v>-193.0</c:v>
                </c:pt>
                <c:pt idx="205">
                  <c:v>-193.0</c:v>
                </c:pt>
                <c:pt idx="206">
                  <c:v>-192.75</c:v>
                </c:pt>
                <c:pt idx="207">
                  <c:v>-192.5</c:v>
                </c:pt>
                <c:pt idx="208">
                  <c:v>-192.25</c:v>
                </c:pt>
                <c:pt idx="209">
                  <c:v>-192.5</c:v>
                </c:pt>
                <c:pt idx="210">
                  <c:v>-192.0</c:v>
                </c:pt>
                <c:pt idx="211">
                  <c:v>-192.0</c:v>
                </c:pt>
                <c:pt idx="212">
                  <c:v>-191.75</c:v>
                </c:pt>
                <c:pt idx="213">
                  <c:v>-191.5</c:v>
                </c:pt>
                <c:pt idx="214">
                  <c:v>-191.25</c:v>
                </c:pt>
                <c:pt idx="215">
                  <c:v>-191.5</c:v>
                </c:pt>
                <c:pt idx="216">
                  <c:v>-191.0</c:v>
                </c:pt>
                <c:pt idx="217">
                  <c:v>-191.0</c:v>
                </c:pt>
                <c:pt idx="218">
                  <c:v>-190.75</c:v>
                </c:pt>
                <c:pt idx="219">
                  <c:v>-190.5</c:v>
                </c:pt>
                <c:pt idx="220">
                  <c:v>-190.25</c:v>
                </c:pt>
                <c:pt idx="221">
                  <c:v>-190.5</c:v>
                </c:pt>
                <c:pt idx="222">
                  <c:v>-190.0</c:v>
                </c:pt>
                <c:pt idx="223">
                  <c:v>-190.0</c:v>
                </c:pt>
                <c:pt idx="224">
                  <c:v>-189.75</c:v>
                </c:pt>
                <c:pt idx="225">
                  <c:v>-189.5</c:v>
                </c:pt>
                <c:pt idx="226">
                  <c:v>-189.25</c:v>
                </c:pt>
                <c:pt idx="227">
                  <c:v>-189.5</c:v>
                </c:pt>
                <c:pt idx="228">
                  <c:v>-189.0</c:v>
                </c:pt>
                <c:pt idx="229">
                  <c:v>-189.0</c:v>
                </c:pt>
                <c:pt idx="230">
                  <c:v>-188.75</c:v>
                </c:pt>
                <c:pt idx="231">
                  <c:v>-188.5</c:v>
                </c:pt>
                <c:pt idx="232">
                  <c:v>-188.25</c:v>
                </c:pt>
                <c:pt idx="233">
                  <c:v>-188.5</c:v>
                </c:pt>
                <c:pt idx="234">
                  <c:v>-188.0</c:v>
                </c:pt>
                <c:pt idx="235">
                  <c:v>-188.0</c:v>
                </c:pt>
                <c:pt idx="236">
                  <c:v>-187.75</c:v>
                </c:pt>
                <c:pt idx="237">
                  <c:v>-187.5</c:v>
                </c:pt>
                <c:pt idx="238">
                  <c:v>-187.25</c:v>
                </c:pt>
                <c:pt idx="239">
                  <c:v>-187.5</c:v>
                </c:pt>
                <c:pt idx="240">
                  <c:v>-187.0</c:v>
                </c:pt>
                <c:pt idx="241">
                  <c:v>-187.0</c:v>
                </c:pt>
                <c:pt idx="242">
                  <c:v>-186.75</c:v>
                </c:pt>
                <c:pt idx="243">
                  <c:v>-186.5</c:v>
                </c:pt>
                <c:pt idx="244">
                  <c:v>-186.25</c:v>
                </c:pt>
                <c:pt idx="245">
                  <c:v>-186.5</c:v>
                </c:pt>
                <c:pt idx="246">
                  <c:v>-186.0</c:v>
                </c:pt>
                <c:pt idx="247">
                  <c:v>-186.0</c:v>
                </c:pt>
                <c:pt idx="248">
                  <c:v>-185.75</c:v>
                </c:pt>
                <c:pt idx="249">
                  <c:v>-185.5</c:v>
                </c:pt>
                <c:pt idx="250">
                  <c:v>-185.25</c:v>
                </c:pt>
                <c:pt idx="251">
                  <c:v>-185.5</c:v>
                </c:pt>
                <c:pt idx="252">
                  <c:v>-185.0</c:v>
                </c:pt>
                <c:pt idx="253">
                  <c:v>-185.0</c:v>
                </c:pt>
                <c:pt idx="254">
                  <c:v>-184.75</c:v>
                </c:pt>
                <c:pt idx="255">
                  <c:v>-184.5</c:v>
                </c:pt>
                <c:pt idx="256">
                  <c:v>-184.25</c:v>
                </c:pt>
                <c:pt idx="257">
                  <c:v>-184.5</c:v>
                </c:pt>
                <c:pt idx="258">
                  <c:v>-184.0</c:v>
                </c:pt>
                <c:pt idx="259">
                  <c:v>-184.0</c:v>
                </c:pt>
                <c:pt idx="260">
                  <c:v>-183.75</c:v>
                </c:pt>
                <c:pt idx="261">
                  <c:v>-183.5</c:v>
                </c:pt>
                <c:pt idx="262">
                  <c:v>-183.25</c:v>
                </c:pt>
                <c:pt idx="263">
                  <c:v>-183.5</c:v>
                </c:pt>
                <c:pt idx="264">
                  <c:v>-183.0</c:v>
                </c:pt>
                <c:pt idx="265">
                  <c:v>-183.0</c:v>
                </c:pt>
                <c:pt idx="266">
                  <c:v>-182.75</c:v>
                </c:pt>
                <c:pt idx="267">
                  <c:v>-182.5</c:v>
                </c:pt>
                <c:pt idx="268">
                  <c:v>-182.25</c:v>
                </c:pt>
                <c:pt idx="269">
                  <c:v>-182.5</c:v>
                </c:pt>
                <c:pt idx="270">
                  <c:v>-182.0</c:v>
                </c:pt>
                <c:pt idx="271">
                  <c:v>-182.0</c:v>
                </c:pt>
                <c:pt idx="272">
                  <c:v>-181.75</c:v>
                </c:pt>
                <c:pt idx="273">
                  <c:v>-181.5</c:v>
                </c:pt>
                <c:pt idx="274">
                  <c:v>-181.25</c:v>
                </c:pt>
                <c:pt idx="275">
                  <c:v>-181.5</c:v>
                </c:pt>
                <c:pt idx="276">
                  <c:v>-181.0</c:v>
                </c:pt>
                <c:pt idx="277">
                  <c:v>-181.0</c:v>
                </c:pt>
                <c:pt idx="278">
                  <c:v>-180.75</c:v>
                </c:pt>
                <c:pt idx="279">
                  <c:v>-180.5</c:v>
                </c:pt>
                <c:pt idx="280">
                  <c:v>-180.25</c:v>
                </c:pt>
                <c:pt idx="281">
                  <c:v>-180.5</c:v>
                </c:pt>
                <c:pt idx="282">
                  <c:v>-180.0</c:v>
                </c:pt>
                <c:pt idx="283">
                  <c:v>-180.0</c:v>
                </c:pt>
                <c:pt idx="284">
                  <c:v>-179.75</c:v>
                </c:pt>
                <c:pt idx="285">
                  <c:v>-179.5</c:v>
                </c:pt>
                <c:pt idx="286">
                  <c:v>-179.25</c:v>
                </c:pt>
                <c:pt idx="287">
                  <c:v>-179.5</c:v>
                </c:pt>
                <c:pt idx="288">
                  <c:v>-179.0</c:v>
                </c:pt>
                <c:pt idx="289">
                  <c:v>-179.0</c:v>
                </c:pt>
                <c:pt idx="290">
                  <c:v>-178.75</c:v>
                </c:pt>
                <c:pt idx="291">
                  <c:v>-178.501</c:v>
                </c:pt>
                <c:pt idx="292">
                  <c:v>-178.251</c:v>
                </c:pt>
                <c:pt idx="293">
                  <c:v>-178.501</c:v>
                </c:pt>
                <c:pt idx="294">
                  <c:v>-178.001</c:v>
                </c:pt>
                <c:pt idx="295">
                  <c:v>-178.001</c:v>
                </c:pt>
                <c:pt idx="296">
                  <c:v>-177.751</c:v>
                </c:pt>
                <c:pt idx="297">
                  <c:v>-177.501</c:v>
                </c:pt>
                <c:pt idx="298">
                  <c:v>-177.251</c:v>
                </c:pt>
                <c:pt idx="299">
                  <c:v>-177.501</c:v>
                </c:pt>
                <c:pt idx="300">
                  <c:v>-177.001</c:v>
                </c:pt>
                <c:pt idx="301">
                  <c:v>-177.001</c:v>
                </c:pt>
                <c:pt idx="302">
                  <c:v>-176.751</c:v>
                </c:pt>
                <c:pt idx="303">
                  <c:v>-176.501</c:v>
                </c:pt>
                <c:pt idx="304">
                  <c:v>-176.251</c:v>
                </c:pt>
                <c:pt idx="305">
                  <c:v>-176.501</c:v>
                </c:pt>
                <c:pt idx="306">
                  <c:v>-176.001</c:v>
                </c:pt>
                <c:pt idx="307">
                  <c:v>-176.001</c:v>
                </c:pt>
                <c:pt idx="308">
                  <c:v>-175.751</c:v>
                </c:pt>
                <c:pt idx="309">
                  <c:v>-175.501</c:v>
                </c:pt>
                <c:pt idx="310">
                  <c:v>-175.251</c:v>
                </c:pt>
                <c:pt idx="311">
                  <c:v>-175.501</c:v>
                </c:pt>
                <c:pt idx="312">
                  <c:v>-175.001</c:v>
                </c:pt>
                <c:pt idx="313">
                  <c:v>-175.001</c:v>
                </c:pt>
                <c:pt idx="314">
                  <c:v>-174.751</c:v>
                </c:pt>
                <c:pt idx="315">
                  <c:v>-174.501</c:v>
                </c:pt>
                <c:pt idx="316">
                  <c:v>-174.251</c:v>
                </c:pt>
                <c:pt idx="317">
                  <c:v>-174.501</c:v>
                </c:pt>
                <c:pt idx="318">
                  <c:v>-174.001</c:v>
                </c:pt>
                <c:pt idx="319">
                  <c:v>-174.001</c:v>
                </c:pt>
                <c:pt idx="320">
                  <c:v>-173.751</c:v>
                </c:pt>
                <c:pt idx="321">
                  <c:v>-173.501</c:v>
                </c:pt>
                <c:pt idx="322">
                  <c:v>-173.251</c:v>
                </c:pt>
                <c:pt idx="323">
                  <c:v>-173.501</c:v>
                </c:pt>
                <c:pt idx="324">
                  <c:v>-173.001</c:v>
                </c:pt>
                <c:pt idx="325">
                  <c:v>-173.001</c:v>
                </c:pt>
                <c:pt idx="326">
                  <c:v>-172.751</c:v>
                </c:pt>
                <c:pt idx="327">
                  <c:v>-172.501</c:v>
                </c:pt>
                <c:pt idx="328">
                  <c:v>-172.251</c:v>
                </c:pt>
                <c:pt idx="329">
                  <c:v>-172.501</c:v>
                </c:pt>
                <c:pt idx="330">
                  <c:v>-172.002</c:v>
                </c:pt>
                <c:pt idx="331">
                  <c:v>-172.002</c:v>
                </c:pt>
                <c:pt idx="332">
                  <c:v>-171.752</c:v>
                </c:pt>
                <c:pt idx="333">
                  <c:v>-171.502</c:v>
                </c:pt>
                <c:pt idx="334">
                  <c:v>-171.252</c:v>
                </c:pt>
                <c:pt idx="335">
                  <c:v>-171.502</c:v>
                </c:pt>
                <c:pt idx="336">
                  <c:v>-171.002</c:v>
                </c:pt>
                <c:pt idx="337">
                  <c:v>-171.002</c:v>
                </c:pt>
                <c:pt idx="338">
                  <c:v>-170.752</c:v>
                </c:pt>
                <c:pt idx="339">
                  <c:v>-170.502</c:v>
                </c:pt>
                <c:pt idx="340">
                  <c:v>-170.252</c:v>
                </c:pt>
                <c:pt idx="341">
                  <c:v>-170.502</c:v>
                </c:pt>
                <c:pt idx="342">
                  <c:v>-170.002</c:v>
                </c:pt>
                <c:pt idx="343">
                  <c:v>-170.002</c:v>
                </c:pt>
                <c:pt idx="344">
                  <c:v>-169.752</c:v>
                </c:pt>
                <c:pt idx="345">
                  <c:v>-169.502</c:v>
                </c:pt>
                <c:pt idx="346">
                  <c:v>-169.252</c:v>
                </c:pt>
                <c:pt idx="347">
                  <c:v>-169.502</c:v>
                </c:pt>
                <c:pt idx="348">
                  <c:v>-169.002</c:v>
                </c:pt>
                <c:pt idx="349">
                  <c:v>-169.002</c:v>
                </c:pt>
                <c:pt idx="350">
                  <c:v>-168.752</c:v>
                </c:pt>
                <c:pt idx="351">
                  <c:v>-168.502</c:v>
                </c:pt>
                <c:pt idx="352">
                  <c:v>-168.252</c:v>
                </c:pt>
                <c:pt idx="353">
                  <c:v>-168.502</c:v>
                </c:pt>
                <c:pt idx="354">
                  <c:v>-168.002</c:v>
                </c:pt>
                <c:pt idx="355">
                  <c:v>-168.002</c:v>
                </c:pt>
                <c:pt idx="356">
                  <c:v>-167.753</c:v>
                </c:pt>
                <c:pt idx="357">
                  <c:v>-167.503</c:v>
                </c:pt>
                <c:pt idx="358">
                  <c:v>-167.253</c:v>
                </c:pt>
                <c:pt idx="359">
                  <c:v>-167.503</c:v>
                </c:pt>
                <c:pt idx="360">
                  <c:v>-167.003</c:v>
                </c:pt>
                <c:pt idx="361">
                  <c:v>-167.003</c:v>
                </c:pt>
                <c:pt idx="362">
                  <c:v>-166.753</c:v>
                </c:pt>
                <c:pt idx="363">
                  <c:v>-166.503</c:v>
                </c:pt>
                <c:pt idx="364">
                  <c:v>-166.253</c:v>
                </c:pt>
                <c:pt idx="365">
                  <c:v>-166.503</c:v>
                </c:pt>
                <c:pt idx="366">
                  <c:v>-166.003</c:v>
                </c:pt>
                <c:pt idx="367">
                  <c:v>-166.003</c:v>
                </c:pt>
                <c:pt idx="368">
                  <c:v>-165.753</c:v>
                </c:pt>
                <c:pt idx="369">
                  <c:v>-165.503</c:v>
                </c:pt>
                <c:pt idx="370">
                  <c:v>-165.253</c:v>
                </c:pt>
                <c:pt idx="371">
                  <c:v>-165.503</c:v>
                </c:pt>
                <c:pt idx="372">
                  <c:v>-165.003</c:v>
                </c:pt>
                <c:pt idx="373">
                  <c:v>-165.003</c:v>
                </c:pt>
                <c:pt idx="374">
                  <c:v>-164.753</c:v>
                </c:pt>
                <c:pt idx="375">
                  <c:v>-164.504</c:v>
                </c:pt>
                <c:pt idx="376">
                  <c:v>-164.254</c:v>
                </c:pt>
                <c:pt idx="377">
                  <c:v>-164.504</c:v>
                </c:pt>
                <c:pt idx="378">
                  <c:v>-164.004</c:v>
                </c:pt>
                <c:pt idx="379">
                  <c:v>-164.004</c:v>
                </c:pt>
                <c:pt idx="380">
                  <c:v>-163.754</c:v>
                </c:pt>
                <c:pt idx="381">
                  <c:v>-163.504</c:v>
                </c:pt>
                <c:pt idx="382">
                  <c:v>-163.254</c:v>
                </c:pt>
                <c:pt idx="383">
                  <c:v>-163.504</c:v>
                </c:pt>
                <c:pt idx="384">
                  <c:v>-163.004</c:v>
                </c:pt>
                <c:pt idx="385">
                  <c:v>-163.004</c:v>
                </c:pt>
                <c:pt idx="386">
                  <c:v>-162.754</c:v>
                </c:pt>
                <c:pt idx="387">
                  <c:v>-162.504</c:v>
                </c:pt>
                <c:pt idx="388">
                  <c:v>-162.254</c:v>
                </c:pt>
                <c:pt idx="389">
                  <c:v>-162.504</c:v>
                </c:pt>
                <c:pt idx="390">
                  <c:v>-162.004</c:v>
                </c:pt>
                <c:pt idx="391">
                  <c:v>-162.004</c:v>
                </c:pt>
                <c:pt idx="392">
                  <c:v>-161.755</c:v>
                </c:pt>
                <c:pt idx="393">
                  <c:v>-161.505</c:v>
                </c:pt>
                <c:pt idx="394">
                  <c:v>-161.255</c:v>
                </c:pt>
                <c:pt idx="395">
                  <c:v>-161.505</c:v>
                </c:pt>
                <c:pt idx="396">
                  <c:v>-161.005</c:v>
                </c:pt>
                <c:pt idx="397">
                  <c:v>-161.005</c:v>
                </c:pt>
                <c:pt idx="398">
                  <c:v>-160.755</c:v>
                </c:pt>
                <c:pt idx="399">
                  <c:v>-160.505</c:v>
                </c:pt>
                <c:pt idx="400">
                  <c:v>-160.255</c:v>
                </c:pt>
                <c:pt idx="401">
                  <c:v>-160.505</c:v>
                </c:pt>
                <c:pt idx="402">
                  <c:v>-160.005</c:v>
                </c:pt>
                <c:pt idx="403">
                  <c:v>-160.005</c:v>
                </c:pt>
                <c:pt idx="404">
                  <c:v>-159.755</c:v>
                </c:pt>
                <c:pt idx="405">
                  <c:v>-159.506</c:v>
                </c:pt>
                <c:pt idx="406">
                  <c:v>-159.256</c:v>
                </c:pt>
                <c:pt idx="407">
                  <c:v>-159.506</c:v>
                </c:pt>
                <c:pt idx="408">
                  <c:v>-159.006</c:v>
                </c:pt>
                <c:pt idx="409">
                  <c:v>-159.006</c:v>
                </c:pt>
                <c:pt idx="410">
                  <c:v>-158.756</c:v>
                </c:pt>
                <c:pt idx="411">
                  <c:v>-158.506</c:v>
                </c:pt>
                <c:pt idx="412">
                  <c:v>-158.256</c:v>
                </c:pt>
                <c:pt idx="413">
                  <c:v>-158.506</c:v>
                </c:pt>
                <c:pt idx="414">
                  <c:v>-158.006</c:v>
                </c:pt>
                <c:pt idx="415">
                  <c:v>-158.006</c:v>
                </c:pt>
                <c:pt idx="416">
                  <c:v>-157.756</c:v>
                </c:pt>
                <c:pt idx="417">
                  <c:v>-157.507</c:v>
                </c:pt>
                <c:pt idx="418">
                  <c:v>-157.257</c:v>
                </c:pt>
                <c:pt idx="419">
                  <c:v>-157.507</c:v>
                </c:pt>
                <c:pt idx="420">
                  <c:v>-157.007</c:v>
                </c:pt>
                <c:pt idx="421">
                  <c:v>-157.007</c:v>
                </c:pt>
                <c:pt idx="422">
                  <c:v>-156.757</c:v>
                </c:pt>
                <c:pt idx="423">
                  <c:v>-156.507</c:v>
                </c:pt>
                <c:pt idx="424">
                  <c:v>-156.257</c:v>
                </c:pt>
                <c:pt idx="425">
                  <c:v>-156.507</c:v>
                </c:pt>
                <c:pt idx="426">
                  <c:v>-156.007</c:v>
                </c:pt>
                <c:pt idx="427">
                  <c:v>-156.007</c:v>
                </c:pt>
                <c:pt idx="428">
                  <c:v>-155.757</c:v>
                </c:pt>
                <c:pt idx="429">
                  <c:v>-155.508</c:v>
                </c:pt>
                <c:pt idx="430">
                  <c:v>-155.258</c:v>
                </c:pt>
                <c:pt idx="431">
                  <c:v>-155.508</c:v>
                </c:pt>
                <c:pt idx="432">
                  <c:v>-155.008</c:v>
                </c:pt>
                <c:pt idx="433">
                  <c:v>-155.008</c:v>
                </c:pt>
                <c:pt idx="434">
                  <c:v>-154.758</c:v>
                </c:pt>
                <c:pt idx="435">
                  <c:v>-154.508</c:v>
                </c:pt>
                <c:pt idx="436">
                  <c:v>-154.258</c:v>
                </c:pt>
                <c:pt idx="437">
                  <c:v>-154.508</c:v>
                </c:pt>
                <c:pt idx="438">
                  <c:v>-154.008</c:v>
                </c:pt>
                <c:pt idx="439">
                  <c:v>-154.008</c:v>
                </c:pt>
                <c:pt idx="440">
                  <c:v>-153.759</c:v>
                </c:pt>
                <c:pt idx="441">
                  <c:v>-153.509</c:v>
                </c:pt>
                <c:pt idx="442">
                  <c:v>-153.259</c:v>
                </c:pt>
                <c:pt idx="443">
                  <c:v>-153.509</c:v>
                </c:pt>
                <c:pt idx="444">
                  <c:v>-153.009</c:v>
                </c:pt>
                <c:pt idx="445">
                  <c:v>-153.009</c:v>
                </c:pt>
                <c:pt idx="446">
                  <c:v>-152.759</c:v>
                </c:pt>
                <c:pt idx="447">
                  <c:v>-152.509</c:v>
                </c:pt>
                <c:pt idx="448">
                  <c:v>-152.26</c:v>
                </c:pt>
                <c:pt idx="449">
                  <c:v>-152.509</c:v>
                </c:pt>
                <c:pt idx="450">
                  <c:v>-152.01</c:v>
                </c:pt>
                <c:pt idx="451">
                  <c:v>-152.01</c:v>
                </c:pt>
                <c:pt idx="452">
                  <c:v>-151.76</c:v>
                </c:pt>
                <c:pt idx="453">
                  <c:v>-151.51</c:v>
                </c:pt>
                <c:pt idx="454">
                  <c:v>-151.26</c:v>
                </c:pt>
                <c:pt idx="455">
                  <c:v>-151.51</c:v>
                </c:pt>
                <c:pt idx="456">
                  <c:v>-151.01</c:v>
                </c:pt>
                <c:pt idx="457">
                  <c:v>-151.01</c:v>
                </c:pt>
                <c:pt idx="458">
                  <c:v>-150.761</c:v>
                </c:pt>
                <c:pt idx="459">
                  <c:v>-150.511</c:v>
                </c:pt>
                <c:pt idx="460">
                  <c:v>-150.261</c:v>
                </c:pt>
                <c:pt idx="461">
                  <c:v>-150.511</c:v>
                </c:pt>
                <c:pt idx="462">
                  <c:v>-150.011</c:v>
                </c:pt>
                <c:pt idx="463">
                  <c:v>-150.011</c:v>
                </c:pt>
                <c:pt idx="464">
                  <c:v>-149.761</c:v>
                </c:pt>
                <c:pt idx="465">
                  <c:v>-149.511</c:v>
                </c:pt>
                <c:pt idx="466">
                  <c:v>-149.262</c:v>
                </c:pt>
                <c:pt idx="467">
                  <c:v>-149.511</c:v>
                </c:pt>
                <c:pt idx="468">
                  <c:v>-149.012</c:v>
                </c:pt>
                <c:pt idx="469">
                  <c:v>-149.012</c:v>
                </c:pt>
                <c:pt idx="470">
                  <c:v>-148.762</c:v>
                </c:pt>
                <c:pt idx="471">
                  <c:v>-148.512</c:v>
                </c:pt>
                <c:pt idx="472">
                  <c:v>-148.262</c:v>
                </c:pt>
                <c:pt idx="473">
                  <c:v>-148.512</c:v>
                </c:pt>
                <c:pt idx="474">
                  <c:v>-148.012</c:v>
                </c:pt>
                <c:pt idx="475">
                  <c:v>-148.012</c:v>
                </c:pt>
                <c:pt idx="476">
                  <c:v>-147.763</c:v>
                </c:pt>
                <c:pt idx="477">
                  <c:v>-147.513</c:v>
                </c:pt>
                <c:pt idx="478">
                  <c:v>-147.263</c:v>
                </c:pt>
                <c:pt idx="479">
                  <c:v>-147.513</c:v>
                </c:pt>
                <c:pt idx="480">
                  <c:v>-147.013</c:v>
                </c:pt>
                <c:pt idx="481">
                  <c:v>-147.013</c:v>
                </c:pt>
                <c:pt idx="482">
                  <c:v>-146.763</c:v>
                </c:pt>
                <c:pt idx="483">
                  <c:v>-146.514</c:v>
                </c:pt>
                <c:pt idx="484">
                  <c:v>-146.264</c:v>
                </c:pt>
                <c:pt idx="485">
                  <c:v>-146.514</c:v>
                </c:pt>
                <c:pt idx="486">
                  <c:v>-146.014</c:v>
                </c:pt>
                <c:pt idx="487">
                  <c:v>-146.014</c:v>
                </c:pt>
                <c:pt idx="488">
                  <c:v>-145.764</c:v>
                </c:pt>
                <c:pt idx="489">
                  <c:v>-145.514</c:v>
                </c:pt>
                <c:pt idx="490">
                  <c:v>-145.264</c:v>
                </c:pt>
                <c:pt idx="491">
                  <c:v>-145.514</c:v>
                </c:pt>
                <c:pt idx="492">
                  <c:v>-145.015</c:v>
                </c:pt>
                <c:pt idx="493">
                  <c:v>-145.015</c:v>
                </c:pt>
                <c:pt idx="494">
                  <c:v>-144.765</c:v>
                </c:pt>
                <c:pt idx="495">
                  <c:v>-144.515</c:v>
                </c:pt>
                <c:pt idx="496">
                  <c:v>-144.265</c:v>
                </c:pt>
                <c:pt idx="497">
                  <c:v>-144.515</c:v>
                </c:pt>
                <c:pt idx="498">
                  <c:v>-144.015</c:v>
                </c:pt>
                <c:pt idx="499">
                  <c:v>-144.015</c:v>
                </c:pt>
                <c:pt idx="500">
                  <c:v>-143.766</c:v>
                </c:pt>
                <c:pt idx="501">
                  <c:v>-143.516</c:v>
                </c:pt>
                <c:pt idx="502">
                  <c:v>-143.266</c:v>
                </c:pt>
                <c:pt idx="503">
                  <c:v>-143.516</c:v>
                </c:pt>
                <c:pt idx="504">
                  <c:v>-143.016</c:v>
                </c:pt>
                <c:pt idx="505">
                  <c:v>-143.016</c:v>
                </c:pt>
                <c:pt idx="506">
                  <c:v>-142.766</c:v>
                </c:pt>
                <c:pt idx="507">
                  <c:v>-142.516</c:v>
                </c:pt>
                <c:pt idx="508">
                  <c:v>-142.267</c:v>
                </c:pt>
                <c:pt idx="509">
                  <c:v>-142.516</c:v>
                </c:pt>
                <c:pt idx="510">
                  <c:v>-142.017</c:v>
                </c:pt>
                <c:pt idx="511">
                  <c:v>-142.017</c:v>
                </c:pt>
                <c:pt idx="512">
                  <c:v>-141.767</c:v>
                </c:pt>
                <c:pt idx="513">
                  <c:v>-141.517</c:v>
                </c:pt>
                <c:pt idx="514">
                  <c:v>-141.267</c:v>
                </c:pt>
                <c:pt idx="515">
                  <c:v>-141.517</c:v>
                </c:pt>
                <c:pt idx="516">
                  <c:v>-141.018</c:v>
                </c:pt>
                <c:pt idx="517">
                  <c:v>-141.018</c:v>
                </c:pt>
                <c:pt idx="518">
                  <c:v>-140.768</c:v>
                </c:pt>
                <c:pt idx="519">
                  <c:v>-140.518</c:v>
                </c:pt>
                <c:pt idx="520">
                  <c:v>-140.268</c:v>
                </c:pt>
                <c:pt idx="521">
                  <c:v>-140.518</c:v>
                </c:pt>
                <c:pt idx="522">
                  <c:v>-140.018</c:v>
                </c:pt>
                <c:pt idx="523">
                  <c:v>-140.018</c:v>
                </c:pt>
                <c:pt idx="524">
                  <c:v>-139.769</c:v>
                </c:pt>
                <c:pt idx="525">
                  <c:v>-139.519</c:v>
                </c:pt>
                <c:pt idx="526">
                  <c:v>-139.269</c:v>
                </c:pt>
                <c:pt idx="527">
                  <c:v>-139.519</c:v>
                </c:pt>
                <c:pt idx="528">
                  <c:v>-139.019</c:v>
                </c:pt>
                <c:pt idx="529">
                  <c:v>-139.019</c:v>
                </c:pt>
                <c:pt idx="530">
                  <c:v>-138.769</c:v>
                </c:pt>
                <c:pt idx="531">
                  <c:v>-138.52</c:v>
                </c:pt>
                <c:pt idx="532">
                  <c:v>-138.27</c:v>
                </c:pt>
                <c:pt idx="533">
                  <c:v>-138.52</c:v>
                </c:pt>
                <c:pt idx="534">
                  <c:v>-138.02</c:v>
                </c:pt>
                <c:pt idx="535">
                  <c:v>-138.02</c:v>
                </c:pt>
                <c:pt idx="536">
                  <c:v>-137.77</c:v>
                </c:pt>
                <c:pt idx="537">
                  <c:v>-137.52</c:v>
                </c:pt>
                <c:pt idx="538">
                  <c:v>-137.271</c:v>
                </c:pt>
                <c:pt idx="539">
                  <c:v>-137.52</c:v>
                </c:pt>
                <c:pt idx="540">
                  <c:v>-137.021</c:v>
                </c:pt>
                <c:pt idx="541">
                  <c:v>-137.021</c:v>
                </c:pt>
                <c:pt idx="542">
                  <c:v>-136.771</c:v>
                </c:pt>
                <c:pt idx="543">
                  <c:v>-136.521</c:v>
                </c:pt>
                <c:pt idx="544">
                  <c:v>-136.271</c:v>
                </c:pt>
                <c:pt idx="545">
                  <c:v>-136.521</c:v>
                </c:pt>
                <c:pt idx="546">
                  <c:v>-136.022</c:v>
                </c:pt>
                <c:pt idx="547">
                  <c:v>-136.022</c:v>
                </c:pt>
                <c:pt idx="548">
                  <c:v>-135.772</c:v>
                </c:pt>
                <c:pt idx="549">
                  <c:v>-135.522</c:v>
                </c:pt>
                <c:pt idx="550">
                  <c:v>-135.272</c:v>
                </c:pt>
                <c:pt idx="551">
                  <c:v>-135.522</c:v>
                </c:pt>
                <c:pt idx="552">
                  <c:v>-135.022</c:v>
                </c:pt>
                <c:pt idx="553">
                  <c:v>-135.022</c:v>
                </c:pt>
                <c:pt idx="554">
                  <c:v>-134.773</c:v>
                </c:pt>
                <c:pt idx="555">
                  <c:v>-134.523</c:v>
                </c:pt>
                <c:pt idx="556">
                  <c:v>-134.273</c:v>
                </c:pt>
                <c:pt idx="557">
                  <c:v>-134.523</c:v>
                </c:pt>
                <c:pt idx="558">
                  <c:v>-134.023</c:v>
                </c:pt>
                <c:pt idx="559">
                  <c:v>-134.023</c:v>
                </c:pt>
                <c:pt idx="560">
                  <c:v>-133.773</c:v>
                </c:pt>
                <c:pt idx="561">
                  <c:v>-133.523</c:v>
                </c:pt>
                <c:pt idx="562">
                  <c:v>-133.274</c:v>
                </c:pt>
                <c:pt idx="563">
                  <c:v>-133.523</c:v>
                </c:pt>
                <c:pt idx="564">
                  <c:v>-133.024</c:v>
                </c:pt>
                <c:pt idx="565">
                  <c:v>-133.024</c:v>
                </c:pt>
                <c:pt idx="566">
                  <c:v>-132.774</c:v>
                </c:pt>
                <c:pt idx="567">
                  <c:v>-132.524</c:v>
                </c:pt>
                <c:pt idx="568">
                  <c:v>-132.274</c:v>
                </c:pt>
                <c:pt idx="569">
                  <c:v>-132.524</c:v>
                </c:pt>
                <c:pt idx="570">
                  <c:v>-132.025</c:v>
                </c:pt>
                <c:pt idx="571">
                  <c:v>-132.025</c:v>
                </c:pt>
                <c:pt idx="572">
                  <c:v>-131.775</c:v>
                </c:pt>
                <c:pt idx="573">
                  <c:v>-131.525</c:v>
                </c:pt>
                <c:pt idx="574">
                  <c:v>-131.275</c:v>
                </c:pt>
                <c:pt idx="575">
                  <c:v>-131.525</c:v>
                </c:pt>
                <c:pt idx="576">
                  <c:v>-131.025</c:v>
                </c:pt>
                <c:pt idx="577">
                  <c:v>-131.025</c:v>
                </c:pt>
                <c:pt idx="578">
                  <c:v>-130.776</c:v>
                </c:pt>
                <c:pt idx="579">
                  <c:v>-130.526</c:v>
                </c:pt>
                <c:pt idx="580">
                  <c:v>-130.276</c:v>
                </c:pt>
                <c:pt idx="581">
                  <c:v>-130.526</c:v>
                </c:pt>
                <c:pt idx="582">
                  <c:v>-130.026</c:v>
                </c:pt>
                <c:pt idx="583">
                  <c:v>-130.026</c:v>
                </c:pt>
                <c:pt idx="584">
                  <c:v>-129.776</c:v>
                </c:pt>
                <c:pt idx="585">
                  <c:v>-129.527</c:v>
                </c:pt>
                <c:pt idx="586">
                  <c:v>-129.277</c:v>
                </c:pt>
                <c:pt idx="587">
                  <c:v>-129.527</c:v>
                </c:pt>
                <c:pt idx="588">
                  <c:v>-129.027</c:v>
                </c:pt>
                <c:pt idx="589">
                  <c:v>-129.027</c:v>
                </c:pt>
                <c:pt idx="590">
                  <c:v>-128.777</c:v>
                </c:pt>
                <c:pt idx="591">
                  <c:v>-128.527</c:v>
                </c:pt>
                <c:pt idx="592">
                  <c:v>-128.278</c:v>
                </c:pt>
                <c:pt idx="593">
                  <c:v>-128.527</c:v>
                </c:pt>
                <c:pt idx="594">
                  <c:v>-128.028</c:v>
                </c:pt>
                <c:pt idx="595">
                  <c:v>-128.028</c:v>
                </c:pt>
                <c:pt idx="596">
                  <c:v>-127.778</c:v>
                </c:pt>
                <c:pt idx="597">
                  <c:v>-127.528</c:v>
                </c:pt>
                <c:pt idx="598">
                  <c:v>-127.278</c:v>
                </c:pt>
                <c:pt idx="599">
                  <c:v>-127.528</c:v>
                </c:pt>
                <c:pt idx="600">
                  <c:v>-127.029</c:v>
                </c:pt>
                <c:pt idx="601">
                  <c:v>-127.029</c:v>
                </c:pt>
                <c:pt idx="602">
                  <c:v>-126.779</c:v>
                </c:pt>
                <c:pt idx="603">
                  <c:v>-126.529</c:v>
                </c:pt>
                <c:pt idx="604">
                  <c:v>-126.279</c:v>
                </c:pt>
                <c:pt idx="605">
                  <c:v>-126.529</c:v>
                </c:pt>
                <c:pt idx="606">
                  <c:v>-126.029</c:v>
                </c:pt>
                <c:pt idx="607">
                  <c:v>-126.029</c:v>
                </c:pt>
                <c:pt idx="608">
                  <c:v>-125.78</c:v>
                </c:pt>
                <c:pt idx="609">
                  <c:v>-125.53</c:v>
                </c:pt>
                <c:pt idx="610">
                  <c:v>-125.28</c:v>
                </c:pt>
                <c:pt idx="611">
                  <c:v>-125.53</c:v>
                </c:pt>
                <c:pt idx="612">
                  <c:v>-125.03</c:v>
                </c:pt>
                <c:pt idx="613">
                  <c:v>-125.03</c:v>
                </c:pt>
                <c:pt idx="614">
                  <c:v>-124.78</c:v>
                </c:pt>
                <c:pt idx="615">
                  <c:v>-124.531</c:v>
                </c:pt>
                <c:pt idx="616">
                  <c:v>-124.281</c:v>
                </c:pt>
                <c:pt idx="617">
                  <c:v>-124.531</c:v>
                </c:pt>
                <c:pt idx="618">
                  <c:v>-124.031</c:v>
                </c:pt>
                <c:pt idx="619">
                  <c:v>-124.031</c:v>
                </c:pt>
                <c:pt idx="620">
                  <c:v>-123.781</c:v>
                </c:pt>
                <c:pt idx="621">
                  <c:v>-123.531</c:v>
                </c:pt>
                <c:pt idx="622">
                  <c:v>-123.282</c:v>
                </c:pt>
                <c:pt idx="623">
                  <c:v>-123.531</c:v>
                </c:pt>
                <c:pt idx="624">
                  <c:v>-123.032</c:v>
                </c:pt>
                <c:pt idx="625">
                  <c:v>-123.032</c:v>
                </c:pt>
                <c:pt idx="626">
                  <c:v>-122.782</c:v>
                </c:pt>
                <c:pt idx="627">
                  <c:v>-122.532</c:v>
                </c:pt>
                <c:pt idx="628">
                  <c:v>-122.282</c:v>
                </c:pt>
                <c:pt idx="629">
                  <c:v>-122.532</c:v>
                </c:pt>
                <c:pt idx="630">
                  <c:v>-122.033</c:v>
                </c:pt>
                <c:pt idx="631">
                  <c:v>-122.033</c:v>
                </c:pt>
                <c:pt idx="632">
                  <c:v>-121.783</c:v>
                </c:pt>
                <c:pt idx="633">
                  <c:v>-121.533</c:v>
                </c:pt>
                <c:pt idx="634">
                  <c:v>-121.283</c:v>
                </c:pt>
                <c:pt idx="635">
                  <c:v>-121.533</c:v>
                </c:pt>
                <c:pt idx="636">
                  <c:v>-121.033</c:v>
                </c:pt>
                <c:pt idx="637">
                  <c:v>-121.033</c:v>
                </c:pt>
                <c:pt idx="638">
                  <c:v>-120.784</c:v>
                </c:pt>
                <c:pt idx="639">
                  <c:v>-120.534</c:v>
                </c:pt>
                <c:pt idx="640">
                  <c:v>-120.284</c:v>
                </c:pt>
                <c:pt idx="641">
                  <c:v>-120.534</c:v>
                </c:pt>
                <c:pt idx="642">
                  <c:v>-120.034</c:v>
                </c:pt>
                <c:pt idx="643">
                  <c:v>-120.034</c:v>
                </c:pt>
                <c:pt idx="644">
                  <c:v>-119.784</c:v>
                </c:pt>
                <c:pt idx="645">
                  <c:v>-119.535</c:v>
                </c:pt>
                <c:pt idx="646">
                  <c:v>-119.285</c:v>
                </c:pt>
                <c:pt idx="647">
                  <c:v>-119.535</c:v>
                </c:pt>
                <c:pt idx="648">
                  <c:v>-119.035</c:v>
                </c:pt>
                <c:pt idx="649">
                  <c:v>-119.035</c:v>
                </c:pt>
                <c:pt idx="650">
                  <c:v>-118.785</c:v>
                </c:pt>
                <c:pt idx="651">
                  <c:v>-118.535</c:v>
                </c:pt>
                <c:pt idx="652">
                  <c:v>-118.286</c:v>
                </c:pt>
                <c:pt idx="653">
                  <c:v>-118.535</c:v>
                </c:pt>
                <c:pt idx="654">
                  <c:v>-118.036</c:v>
                </c:pt>
                <c:pt idx="655">
                  <c:v>-118.036</c:v>
                </c:pt>
                <c:pt idx="656">
                  <c:v>-117.786</c:v>
                </c:pt>
                <c:pt idx="657">
                  <c:v>-117.536</c:v>
                </c:pt>
                <c:pt idx="658">
                  <c:v>-117.286</c:v>
                </c:pt>
                <c:pt idx="659">
                  <c:v>-117.536</c:v>
                </c:pt>
                <c:pt idx="660">
                  <c:v>-118.036</c:v>
                </c:pt>
                <c:pt idx="661">
                  <c:v>-118.036</c:v>
                </c:pt>
                <c:pt idx="662">
                  <c:v>-117.972</c:v>
                </c:pt>
                <c:pt idx="663">
                  <c:v>-117.908</c:v>
                </c:pt>
                <c:pt idx="664">
                  <c:v>-117.844</c:v>
                </c:pt>
                <c:pt idx="665">
                  <c:v>-117.908</c:v>
                </c:pt>
                <c:pt idx="666">
                  <c:v>-85.16</c:v>
                </c:pt>
                <c:pt idx="667">
                  <c:v>-85.16</c:v>
                </c:pt>
                <c:pt idx="668">
                  <c:v>-84.9102</c:v>
                </c:pt>
                <c:pt idx="669">
                  <c:v>-84.6604</c:v>
                </c:pt>
                <c:pt idx="670">
                  <c:v>-84.4106</c:v>
                </c:pt>
                <c:pt idx="671">
                  <c:v>-84.6604</c:v>
                </c:pt>
                <c:pt idx="672">
                  <c:v>-84.16079999999998</c:v>
                </c:pt>
                <c:pt idx="673">
                  <c:v>-84.16079999999998</c:v>
                </c:pt>
                <c:pt idx="674">
                  <c:v>-83.911</c:v>
                </c:pt>
                <c:pt idx="675">
                  <c:v>-83.6612</c:v>
                </c:pt>
                <c:pt idx="676">
                  <c:v>-83.4114</c:v>
                </c:pt>
                <c:pt idx="677">
                  <c:v>-83.6612</c:v>
                </c:pt>
                <c:pt idx="678">
                  <c:v>-83.1616</c:v>
                </c:pt>
                <c:pt idx="679">
                  <c:v>-83.1616</c:v>
                </c:pt>
                <c:pt idx="680">
                  <c:v>-82.9118</c:v>
                </c:pt>
                <c:pt idx="681">
                  <c:v>-82.66200000000001</c:v>
                </c:pt>
                <c:pt idx="682">
                  <c:v>-82.4122</c:v>
                </c:pt>
                <c:pt idx="683">
                  <c:v>-82.66200000000001</c:v>
                </c:pt>
                <c:pt idx="684">
                  <c:v>-82.16240000000001</c:v>
                </c:pt>
                <c:pt idx="685">
                  <c:v>-82.16240000000001</c:v>
                </c:pt>
                <c:pt idx="686">
                  <c:v>-81.9126</c:v>
                </c:pt>
                <c:pt idx="687">
                  <c:v>-81.66279999999998</c:v>
                </c:pt>
                <c:pt idx="688">
                  <c:v>-81.413</c:v>
                </c:pt>
                <c:pt idx="689">
                  <c:v>-81.66279999999998</c:v>
                </c:pt>
                <c:pt idx="690">
                  <c:v>-81.1632</c:v>
                </c:pt>
                <c:pt idx="691">
                  <c:v>-81.1632</c:v>
                </c:pt>
                <c:pt idx="692">
                  <c:v>-80.9134</c:v>
                </c:pt>
                <c:pt idx="693">
                  <c:v>-80.6636</c:v>
                </c:pt>
                <c:pt idx="694">
                  <c:v>-80.4138</c:v>
                </c:pt>
                <c:pt idx="695">
                  <c:v>-80.6636</c:v>
                </c:pt>
                <c:pt idx="696">
                  <c:v>-80.164</c:v>
                </c:pt>
                <c:pt idx="697">
                  <c:v>-80.164</c:v>
                </c:pt>
                <c:pt idx="698">
                  <c:v>-79.9142</c:v>
                </c:pt>
                <c:pt idx="699">
                  <c:v>-79.6644</c:v>
                </c:pt>
                <c:pt idx="700">
                  <c:v>-79.4146</c:v>
                </c:pt>
                <c:pt idx="701">
                  <c:v>-79.6644</c:v>
                </c:pt>
                <c:pt idx="702">
                  <c:v>-79.1648</c:v>
                </c:pt>
                <c:pt idx="703">
                  <c:v>-79.1648</c:v>
                </c:pt>
                <c:pt idx="704">
                  <c:v>-78.9149</c:v>
                </c:pt>
                <c:pt idx="705">
                  <c:v>-78.6651</c:v>
                </c:pt>
                <c:pt idx="706">
                  <c:v>-78.4153</c:v>
                </c:pt>
                <c:pt idx="707">
                  <c:v>-78.6651</c:v>
                </c:pt>
                <c:pt idx="708">
                  <c:v>-78.16549999999998</c:v>
                </c:pt>
                <c:pt idx="709">
                  <c:v>-78.16549999999998</c:v>
                </c:pt>
                <c:pt idx="710">
                  <c:v>-77.9157</c:v>
                </c:pt>
                <c:pt idx="711">
                  <c:v>-77.66589999999998</c:v>
                </c:pt>
                <c:pt idx="712">
                  <c:v>-77.4161</c:v>
                </c:pt>
                <c:pt idx="713">
                  <c:v>-77.66589999999998</c:v>
                </c:pt>
                <c:pt idx="714">
                  <c:v>-77.16630000000001</c:v>
                </c:pt>
                <c:pt idx="715">
                  <c:v>-77.16630000000001</c:v>
                </c:pt>
                <c:pt idx="716">
                  <c:v>-76.9165</c:v>
                </c:pt>
                <c:pt idx="717">
                  <c:v>-76.66670000000001</c:v>
                </c:pt>
                <c:pt idx="718">
                  <c:v>-76.4169</c:v>
                </c:pt>
                <c:pt idx="719">
                  <c:v>-76.66670000000001</c:v>
                </c:pt>
                <c:pt idx="720">
                  <c:v>-76.1671</c:v>
                </c:pt>
                <c:pt idx="721">
                  <c:v>-76.1671</c:v>
                </c:pt>
                <c:pt idx="722">
                  <c:v>-75.9173</c:v>
                </c:pt>
                <c:pt idx="723">
                  <c:v>-75.6675</c:v>
                </c:pt>
                <c:pt idx="724">
                  <c:v>-75.4177</c:v>
                </c:pt>
                <c:pt idx="725">
                  <c:v>-75.6675</c:v>
                </c:pt>
                <c:pt idx="726">
                  <c:v>-75.1679</c:v>
                </c:pt>
                <c:pt idx="727">
                  <c:v>-75.1679</c:v>
                </c:pt>
                <c:pt idx="728">
                  <c:v>-74.9181</c:v>
                </c:pt>
                <c:pt idx="729">
                  <c:v>-74.66829999999998</c:v>
                </c:pt>
                <c:pt idx="730">
                  <c:v>-74.4185</c:v>
                </c:pt>
                <c:pt idx="731">
                  <c:v>-74.66829999999998</c:v>
                </c:pt>
                <c:pt idx="732">
                  <c:v>-74.16869999999998</c:v>
                </c:pt>
                <c:pt idx="733">
                  <c:v>-74.16869999999998</c:v>
                </c:pt>
                <c:pt idx="734">
                  <c:v>-73.9189</c:v>
                </c:pt>
                <c:pt idx="735">
                  <c:v>-73.6691</c:v>
                </c:pt>
                <c:pt idx="736">
                  <c:v>-73.4193</c:v>
                </c:pt>
                <c:pt idx="737">
                  <c:v>-73.6691</c:v>
                </c:pt>
                <c:pt idx="738">
                  <c:v>-73.1695</c:v>
                </c:pt>
                <c:pt idx="739">
                  <c:v>-73.1695</c:v>
                </c:pt>
                <c:pt idx="740">
                  <c:v>-72.9197</c:v>
                </c:pt>
                <c:pt idx="741">
                  <c:v>-72.6699</c:v>
                </c:pt>
                <c:pt idx="742">
                  <c:v>-72.4201</c:v>
                </c:pt>
                <c:pt idx="743">
                  <c:v>-72.6699</c:v>
                </c:pt>
                <c:pt idx="744">
                  <c:v>-72.17029999999998</c:v>
                </c:pt>
                <c:pt idx="745">
                  <c:v>-72.17029999999998</c:v>
                </c:pt>
                <c:pt idx="746">
                  <c:v>-71.9205</c:v>
                </c:pt>
                <c:pt idx="747">
                  <c:v>-71.67069999999998</c:v>
                </c:pt>
                <c:pt idx="748">
                  <c:v>-71.4209</c:v>
                </c:pt>
                <c:pt idx="749">
                  <c:v>-71.67069999999998</c:v>
                </c:pt>
                <c:pt idx="750">
                  <c:v>-71.1711</c:v>
                </c:pt>
                <c:pt idx="751">
                  <c:v>-71.1711</c:v>
                </c:pt>
                <c:pt idx="752">
                  <c:v>-70.9213</c:v>
                </c:pt>
                <c:pt idx="753">
                  <c:v>-70.67149999999998</c:v>
                </c:pt>
                <c:pt idx="754">
                  <c:v>-70.4217</c:v>
                </c:pt>
                <c:pt idx="755">
                  <c:v>-70.67149999999998</c:v>
                </c:pt>
                <c:pt idx="756">
                  <c:v>-70.17189999999998</c:v>
                </c:pt>
                <c:pt idx="757">
                  <c:v>-70.17189999999998</c:v>
                </c:pt>
                <c:pt idx="758">
                  <c:v>-69.9221</c:v>
                </c:pt>
                <c:pt idx="759">
                  <c:v>-69.67229999999998</c:v>
                </c:pt>
                <c:pt idx="760">
                  <c:v>-69.4224</c:v>
                </c:pt>
                <c:pt idx="761">
                  <c:v>-69.67229999999998</c:v>
                </c:pt>
                <c:pt idx="762">
                  <c:v>-69.17259999999995</c:v>
                </c:pt>
                <c:pt idx="763">
                  <c:v>-69.17259999999995</c:v>
                </c:pt>
                <c:pt idx="764">
                  <c:v>-68.9228</c:v>
                </c:pt>
                <c:pt idx="765">
                  <c:v>-68.67299999999994</c:v>
                </c:pt>
                <c:pt idx="766">
                  <c:v>-68.4232</c:v>
                </c:pt>
                <c:pt idx="767">
                  <c:v>-68.67299999999994</c:v>
                </c:pt>
                <c:pt idx="768">
                  <c:v>-68.17339999999994</c:v>
                </c:pt>
                <c:pt idx="769">
                  <c:v>-68.17339999999994</c:v>
                </c:pt>
                <c:pt idx="770">
                  <c:v>-67.9236</c:v>
                </c:pt>
                <c:pt idx="771">
                  <c:v>-67.67379999999994</c:v>
                </c:pt>
                <c:pt idx="772">
                  <c:v>-67.424</c:v>
                </c:pt>
                <c:pt idx="773">
                  <c:v>-67.67379999999994</c:v>
                </c:pt>
                <c:pt idx="774">
                  <c:v>-67.1742</c:v>
                </c:pt>
                <c:pt idx="775">
                  <c:v>-67.1742</c:v>
                </c:pt>
                <c:pt idx="776">
                  <c:v>-66.9244</c:v>
                </c:pt>
                <c:pt idx="777">
                  <c:v>-66.6746</c:v>
                </c:pt>
                <c:pt idx="778">
                  <c:v>-66.4248</c:v>
                </c:pt>
                <c:pt idx="779">
                  <c:v>-66.6746</c:v>
                </c:pt>
                <c:pt idx="780">
                  <c:v>-66.17499999999998</c:v>
                </c:pt>
                <c:pt idx="781">
                  <c:v>-66.17499999999998</c:v>
                </c:pt>
                <c:pt idx="782">
                  <c:v>-65.9252</c:v>
                </c:pt>
                <c:pt idx="783">
                  <c:v>-65.67539999999994</c:v>
                </c:pt>
                <c:pt idx="784">
                  <c:v>-65.4256</c:v>
                </c:pt>
                <c:pt idx="785">
                  <c:v>-65.67539999999994</c:v>
                </c:pt>
                <c:pt idx="786">
                  <c:v>-65.17579999999994</c:v>
                </c:pt>
                <c:pt idx="787">
                  <c:v>-65.17579999999994</c:v>
                </c:pt>
                <c:pt idx="788">
                  <c:v>-64.926</c:v>
                </c:pt>
                <c:pt idx="789">
                  <c:v>-64.67619999999998</c:v>
                </c:pt>
                <c:pt idx="790">
                  <c:v>-64.4264</c:v>
                </c:pt>
                <c:pt idx="791">
                  <c:v>-64.67619999999998</c:v>
                </c:pt>
                <c:pt idx="792">
                  <c:v>-64.17659999999998</c:v>
                </c:pt>
                <c:pt idx="793">
                  <c:v>-64.17659999999998</c:v>
                </c:pt>
                <c:pt idx="794">
                  <c:v>-63.9268</c:v>
                </c:pt>
                <c:pt idx="795">
                  <c:v>-63.677</c:v>
                </c:pt>
                <c:pt idx="796">
                  <c:v>-63.4272</c:v>
                </c:pt>
                <c:pt idx="797">
                  <c:v>-63.677</c:v>
                </c:pt>
                <c:pt idx="798">
                  <c:v>-63.1774</c:v>
                </c:pt>
                <c:pt idx="799">
                  <c:v>-63.1774</c:v>
                </c:pt>
                <c:pt idx="800">
                  <c:v>-62.9276</c:v>
                </c:pt>
                <c:pt idx="801">
                  <c:v>-62.6778</c:v>
                </c:pt>
                <c:pt idx="802">
                  <c:v>-62.428</c:v>
                </c:pt>
                <c:pt idx="803">
                  <c:v>-62.6778</c:v>
                </c:pt>
                <c:pt idx="804">
                  <c:v>-62.1782</c:v>
                </c:pt>
                <c:pt idx="805">
                  <c:v>-62.1782</c:v>
                </c:pt>
                <c:pt idx="806">
                  <c:v>-61.9283</c:v>
                </c:pt>
                <c:pt idx="807">
                  <c:v>-61.6785</c:v>
                </c:pt>
                <c:pt idx="808">
                  <c:v>-61.4287</c:v>
                </c:pt>
                <c:pt idx="809">
                  <c:v>-61.6785</c:v>
                </c:pt>
                <c:pt idx="810">
                  <c:v>-61.1789</c:v>
                </c:pt>
                <c:pt idx="811">
                  <c:v>-61.1789</c:v>
                </c:pt>
                <c:pt idx="812">
                  <c:v>-60.9291</c:v>
                </c:pt>
                <c:pt idx="813">
                  <c:v>-60.6793</c:v>
                </c:pt>
                <c:pt idx="814">
                  <c:v>-60.4295</c:v>
                </c:pt>
                <c:pt idx="815">
                  <c:v>-60.6793</c:v>
                </c:pt>
                <c:pt idx="816">
                  <c:v>-60.1797</c:v>
                </c:pt>
                <c:pt idx="817">
                  <c:v>-60.1797</c:v>
                </c:pt>
                <c:pt idx="818">
                  <c:v>-59.9299</c:v>
                </c:pt>
                <c:pt idx="819">
                  <c:v>-59.6801</c:v>
                </c:pt>
                <c:pt idx="820">
                  <c:v>-59.4303</c:v>
                </c:pt>
                <c:pt idx="821">
                  <c:v>-59.6801</c:v>
                </c:pt>
                <c:pt idx="822">
                  <c:v>-59.1805</c:v>
                </c:pt>
                <c:pt idx="823">
                  <c:v>-59.1805</c:v>
                </c:pt>
                <c:pt idx="824">
                  <c:v>-58.9307</c:v>
                </c:pt>
                <c:pt idx="825">
                  <c:v>-58.6809</c:v>
                </c:pt>
                <c:pt idx="826">
                  <c:v>-58.4311</c:v>
                </c:pt>
                <c:pt idx="827">
                  <c:v>-58.6809</c:v>
                </c:pt>
                <c:pt idx="828">
                  <c:v>-58.1813</c:v>
                </c:pt>
                <c:pt idx="829">
                  <c:v>-58.1813</c:v>
                </c:pt>
                <c:pt idx="830">
                  <c:v>-57.9315</c:v>
                </c:pt>
                <c:pt idx="831">
                  <c:v>-57.6817</c:v>
                </c:pt>
                <c:pt idx="832">
                  <c:v>-57.4319</c:v>
                </c:pt>
                <c:pt idx="833">
                  <c:v>-57.6817</c:v>
                </c:pt>
                <c:pt idx="834">
                  <c:v>-57.1821</c:v>
                </c:pt>
                <c:pt idx="835">
                  <c:v>-57.1821</c:v>
                </c:pt>
                <c:pt idx="836">
                  <c:v>-56.9323</c:v>
                </c:pt>
                <c:pt idx="837">
                  <c:v>-56.6825</c:v>
                </c:pt>
                <c:pt idx="838">
                  <c:v>-56.4327</c:v>
                </c:pt>
                <c:pt idx="839">
                  <c:v>-56.6825</c:v>
                </c:pt>
                <c:pt idx="840">
                  <c:v>-56.1828</c:v>
                </c:pt>
                <c:pt idx="841">
                  <c:v>-56.1828</c:v>
                </c:pt>
                <c:pt idx="842">
                  <c:v>-55.933</c:v>
                </c:pt>
                <c:pt idx="843">
                  <c:v>-55.6832</c:v>
                </c:pt>
                <c:pt idx="844">
                  <c:v>-55.4334</c:v>
                </c:pt>
                <c:pt idx="845">
                  <c:v>-55.6832</c:v>
                </c:pt>
                <c:pt idx="846">
                  <c:v>-55.1836</c:v>
                </c:pt>
                <c:pt idx="847">
                  <c:v>-55.1836</c:v>
                </c:pt>
                <c:pt idx="848">
                  <c:v>-54.9338</c:v>
                </c:pt>
                <c:pt idx="849">
                  <c:v>-54.684</c:v>
                </c:pt>
                <c:pt idx="850">
                  <c:v>-54.4342</c:v>
                </c:pt>
                <c:pt idx="851">
                  <c:v>-54.684</c:v>
                </c:pt>
                <c:pt idx="852">
                  <c:v>-54.1844</c:v>
                </c:pt>
                <c:pt idx="853">
                  <c:v>-54.1844</c:v>
                </c:pt>
                <c:pt idx="854">
                  <c:v>-53.9346</c:v>
                </c:pt>
                <c:pt idx="855">
                  <c:v>-53.6848</c:v>
                </c:pt>
                <c:pt idx="856">
                  <c:v>-53.435</c:v>
                </c:pt>
                <c:pt idx="857">
                  <c:v>-53.6848</c:v>
                </c:pt>
                <c:pt idx="858">
                  <c:v>-53.1852</c:v>
                </c:pt>
                <c:pt idx="859">
                  <c:v>-53.1852</c:v>
                </c:pt>
                <c:pt idx="860">
                  <c:v>-52.9354</c:v>
                </c:pt>
                <c:pt idx="861">
                  <c:v>-52.6856</c:v>
                </c:pt>
                <c:pt idx="862">
                  <c:v>-52.4358</c:v>
                </c:pt>
                <c:pt idx="863">
                  <c:v>-52.6856</c:v>
                </c:pt>
                <c:pt idx="864">
                  <c:v>-52.186</c:v>
                </c:pt>
                <c:pt idx="865">
                  <c:v>-52.186</c:v>
                </c:pt>
                <c:pt idx="866">
                  <c:v>-51.9362</c:v>
                </c:pt>
                <c:pt idx="867">
                  <c:v>-51.6864</c:v>
                </c:pt>
                <c:pt idx="868">
                  <c:v>-51.4365</c:v>
                </c:pt>
                <c:pt idx="869">
                  <c:v>-51.6864</c:v>
                </c:pt>
                <c:pt idx="870">
                  <c:v>-51.1867</c:v>
                </c:pt>
                <c:pt idx="871">
                  <c:v>-51.1867</c:v>
                </c:pt>
                <c:pt idx="872">
                  <c:v>-50.9369</c:v>
                </c:pt>
                <c:pt idx="873">
                  <c:v>-50.6871</c:v>
                </c:pt>
                <c:pt idx="874">
                  <c:v>-50.4373</c:v>
                </c:pt>
                <c:pt idx="875">
                  <c:v>-50.6871</c:v>
                </c:pt>
                <c:pt idx="876">
                  <c:v>-50.1875</c:v>
                </c:pt>
                <c:pt idx="877">
                  <c:v>-50.1875</c:v>
                </c:pt>
                <c:pt idx="878">
                  <c:v>-49.9377</c:v>
                </c:pt>
                <c:pt idx="879">
                  <c:v>-49.6879</c:v>
                </c:pt>
                <c:pt idx="880">
                  <c:v>-49.4381</c:v>
                </c:pt>
                <c:pt idx="881">
                  <c:v>-49.6879</c:v>
                </c:pt>
                <c:pt idx="882">
                  <c:v>-49.1883</c:v>
                </c:pt>
                <c:pt idx="883">
                  <c:v>-49.1883</c:v>
                </c:pt>
                <c:pt idx="884">
                  <c:v>-48.9385</c:v>
                </c:pt>
                <c:pt idx="885">
                  <c:v>-48.6887</c:v>
                </c:pt>
                <c:pt idx="886">
                  <c:v>-48.4389</c:v>
                </c:pt>
                <c:pt idx="887">
                  <c:v>-48.6887</c:v>
                </c:pt>
                <c:pt idx="888">
                  <c:v>-48.1891</c:v>
                </c:pt>
                <c:pt idx="889">
                  <c:v>-48.1891</c:v>
                </c:pt>
                <c:pt idx="890">
                  <c:v>-47.9393</c:v>
                </c:pt>
                <c:pt idx="891">
                  <c:v>-47.6895</c:v>
                </c:pt>
                <c:pt idx="892">
                  <c:v>-47.4397</c:v>
                </c:pt>
                <c:pt idx="893">
                  <c:v>-47.6895</c:v>
                </c:pt>
                <c:pt idx="894">
                  <c:v>-47.1898</c:v>
                </c:pt>
                <c:pt idx="895">
                  <c:v>-47.1898</c:v>
                </c:pt>
                <c:pt idx="896">
                  <c:v>-46.94</c:v>
                </c:pt>
                <c:pt idx="897">
                  <c:v>-46.6902</c:v>
                </c:pt>
                <c:pt idx="898">
                  <c:v>-46.4404</c:v>
                </c:pt>
                <c:pt idx="899">
                  <c:v>-46.6902</c:v>
                </c:pt>
                <c:pt idx="900">
                  <c:v>-46.1906</c:v>
                </c:pt>
                <c:pt idx="901">
                  <c:v>-46.1906</c:v>
                </c:pt>
                <c:pt idx="902">
                  <c:v>-45.9408</c:v>
                </c:pt>
                <c:pt idx="903">
                  <c:v>-45.691</c:v>
                </c:pt>
                <c:pt idx="904">
                  <c:v>-45.4412</c:v>
                </c:pt>
                <c:pt idx="905">
                  <c:v>-45.691</c:v>
                </c:pt>
                <c:pt idx="906">
                  <c:v>-45.1914</c:v>
                </c:pt>
                <c:pt idx="907">
                  <c:v>-45.1914</c:v>
                </c:pt>
                <c:pt idx="908">
                  <c:v>-44.9416</c:v>
                </c:pt>
                <c:pt idx="909">
                  <c:v>-44.6918</c:v>
                </c:pt>
                <c:pt idx="910">
                  <c:v>-44.442</c:v>
                </c:pt>
                <c:pt idx="911">
                  <c:v>-44.6918</c:v>
                </c:pt>
                <c:pt idx="912">
                  <c:v>-44.1922</c:v>
                </c:pt>
                <c:pt idx="913">
                  <c:v>-44.1922</c:v>
                </c:pt>
                <c:pt idx="914">
                  <c:v>-43.9423</c:v>
                </c:pt>
                <c:pt idx="915">
                  <c:v>-43.6925</c:v>
                </c:pt>
                <c:pt idx="916">
                  <c:v>-43.4427</c:v>
                </c:pt>
                <c:pt idx="917">
                  <c:v>-43.6925</c:v>
                </c:pt>
                <c:pt idx="918">
                  <c:v>-43.1929</c:v>
                </c:pt>
                <c:pt idx="919">
                  <c:v>-43.1929</c:v>
                </c:pt>
                <c:pt idx="920">
                  <c:v>-42.9431</c:v>
                </c:pt>
                <c:pt idx="921">
                  <c:v>-42.6933</c:v>
                </c:pt>
                <c:pt idx="922">
                  <c:v>-42.4435</c:v>
                </c:pt>
                <c:pt idx="923">
                  <c:v>-42.6933</c:v>
                </c:pt>
                <c:pt idx="924">
                  <c:v>-42.1937</c:v>
                </c:pt>
                <c:pt idx="925">
                  <c:v>-42.1937</c:v>
                </c:pt>
                <c:pt idx="926">
                  <c:v>-41.9439</c:v>
                </c:pt>
                <c:pt idx="927">
                  <c:v>-41.6941</c:v>
                </c:pt>
                <c:pt idx="928">
                  <c:v>-41.4443</c:v>
                </c:pt>
                <c:pt idx="929">
                  <c:v>-41.6941</c:v>
                </c:pt>
                <c:pt idx="930">
                  <c:v>-41.1945</c:v>
                </c:pt>
                <c:pt idx="931">
                  <c:v>-41.1945</c:v>
                </c:pt>
                <c:pt idx="932">
                  <c:v>-40.9446</c:v>
                </c:pt>
                <c:pt idx="933">
                  <c:v>-40.6948</c:v>
                </c:pt>
                <c:pt idx="934">
                  <c:v>-40.445</c:v>
                </c:pt>
                <c:pt idx="935">
                  <c:v>-40.6948</c:v>
                </c:pt>
                <c:pt idx="936">
                  <c:v>-40.1952</c:v>
                </c:pt>
                <c:pt idx="937">
                  <c:v>-40.1952</c:v>
                </c:pt>
                <c:pt idx="938">
                  <c:v>-39.9454</c:v>
                </c:pt>
                <c:pt idx="939">
                  <c:v>-39.6956</c:v>
                </c:pt>
                <c:pt idx="940">
                  <c:v>-39.4458</c:v>
                </c:pt>
                <c:pt idx="941">
                  <c:v>-39.6956</c:v>
                </c:pt>
                <c:pt idx="942">
                  <c:v>-39.196</c:v>
                </c:pt>
                <c:pt idx="943">
                  <c:v>-39.196</c:v>
                </c:pt>
                <c:pt idx="944">
                  <c:v>-38.9462</c:v>
                </c:pt>
                <c:pt idx="945">
                  <c:v>-38.6964</c:v>
                </c:pt>
                <c:pt idx="946">
                  <c:v>-38.4466</c:v>
                </c:pt>
                <c:pt idx="947">
                  <c:v>-38.6964</c:v>
                </c:pt>
                <c:pt idx="948">
                  <c:v>-38.1967</c:v>
                </c:pt>
                <c:pt idx="949">
                  <c:v>-38.1967</c:v>
                </c:pt>
                <c:pt idx="950">
                  <c:v>-37.9469</c:v>
                </c:pt>
                <c:pt idx="951">
                  <c:v>-37.6971</c:v>
                </c:pt>
                <c:pt idx="952">
                  <c:v>-37.4473</c:v>
                </c:pt>
                <c:pt idx="953">
                  <c:v>-37.6971</c:v>
                </c:pt>
                <c:pt idx="954">
                  <c:v>-37.1975</c:v>
                </c:pt>
                <c:pt idx="955">
                  <c:v>-37.1975</c:v>
                </c:pt>
                <c:pt idx="956">
                  <c:v>-36.9477</c:v>
                </c:pt>
                <c:pt idx="957">
                  <c:v>-36.6979</c:v>
                </c:pt>
                <c:pt idx="958">
                  <c:v>-36.4481</c:v>
                </c:pt>
                <c:pt idx="959">
                  <c:v>-36.6979</c:v>
                </c:pt>
                <c:pt idx="960">
                  <c:v>-36.1983</c:v>
                </c:pt>
                <c:pt idx="961">
                  <c:v>-36.1983</c:v>
                </c:pt>
                <c:pt idx="962">
                  <c:v>-35.9485</c:v>
                </c:pt>
                <c:pt idx="963">
                  <c:v>-35.6986</c:v>
                </c:pt>
                <c:pt idx="964">
                  <c:v>-35.4488</c:v>
                </c:pt>
                <c:pt idx="965">
                  <c:v>-35.6986</c:v>
                </c:pt>
                <c:pt idx="966">
                  <c:v>-35.199</c:v>
                </c:pt>
                <c:pt idx="967">
                  <c:v>-35.199</c:v>
                </c:pt>
                <c:pt idx="968">
                  <c:v>-34.9492</c:v>
                </c:pt>
                <c:pt idx="969">
                  <c:v>-34.6994</c:v>
                </c:pt>
                <c:pt idx="970">
                  <c:v>-34.4496</c:v>
                </c:pt>
                <c:pt idx="971">
                  <c:v>-34.6994</c:v>
                </c:pt>
                <c:pt idx="972">
                  <c:v>-34.1998</c:v>
                </c:pt>
                <c:pt idx="973">
                  <c:v>-34.1998</c:v>
                </c:pt>
                <c:pt idx="974">
                  <c:v>-33.95</c:v>
                </c:pt>
                <c:pt idx="975">
                  <c:v>-33.7001</c:v>
                </c:pt>
                <c:pt idx="976">
                  <c:v>-33.4503</c:v>
                </c:pt>
                <c:pt idx="977">
                  <c:v>-33.7001</c:v>
                </c:pt>
                <c:pt idx="978">
                  <c:v>-33.2005</c:v>
                </c:pt>
                <c:pt idx="979">
                  <c:v>-33.2005</c:v>
                </c:pt>
                <c:pt idx="980">
                  <c:v>-32.9507</c:v>
                </c:pt>
                <c:pt idx="981">
                  <c:v>-32.7009</c:v>
                </c:pt>
                <c:pt idx="982">
                  <c:v>-32.4511</c:v>
                </c:pt>
                <c:pt idx="983">
                  <c:v>-32.7009</c:v>
                </c:pt>
                <c:pt idx="984">
                  <c:v>-32.2013</c:v>
                </c:pt>
                <c:pt idx="985">
                  <c:v>-32.2013</c:v>
                </c:pt>
                <c:pt idx="986">
                  <c:v>-31.9515</c:v>
                </c:pt>
                <c:pt idx="987">
                  <c:v>-31.7016</c:v>
                </c:pt>
                <c:pt idx="988">
                  <c:v>-31.4518</c:v>
                </c:pt>
                <c:pt idx="989">
                  <c:v>-31.7016</c:v>
                </c:pt>
                <c:pt idx="990">
                  <c:v>-31.202</c:v>
                </c:pt>
                <c:pt idx="991">
                  <c:v>-31.202</c:v>
                </c:pt>
                <c:pt idx="992">
                  <c:v>-30.9522</c:v>
                </c:pt>
                <c:pt idx="993">
                  <c:v>-30.7024</c:v>
                </c:pt>
                <c:pt idx="994">
                  <c:v>-30.4526</c:v>
                </c:pt>
                <c:pt idx="995">
                  <c:v>-30.7024</c:v>
                </c:pt>
                <c:pt idx="996">
                  <c:v>-30.2028</c:v>
                </c:pt>
                <c:pt idx="997">
                  <c:v>-30.2028</c:v>
                </c:pt>
                <c:pt idx="998">
                  <c:v>-29.9529</c:v>
                </c:pt>
                <c:pt idx="999">
                  <c:v>-29.7031</c:v>
                </c:pt>
                <c:pt idx="1000">
                  <c:v>-29.4533</c:v>
                </c:pt>
                <c:pt idx="1001">
                  <c:v>-29.7031</c:v>
                </c:pt>
                <c:pt idx="1002">
                  <c:v>-29.2035</c:v>
                </c:pt>
                <c:pt idx="1003">
                  <c:v>-29.2035</c:v>
                </c:pt>
                <c:pt idx="1004">
                  <c:v>-28.9537</c:v>
                </c:pt>
                <c:pt idx="1005">
                  <c:v>-28.7039</c:v>
                </c:pt>
                <c:pt idx="1006">
                  <c:v>-28.454</c:v>
                </c:pt>
                <c:pt idx="1007">
                  <c:v>-28.7039</c:v>
                </c:pt>
                <c:pt idx="1008">
                  <c:v>-28.2042</c:v>
                </c:pt>
                <c:pt idx="1009">
                  <c:v>-28.2042</c:v>
                </c:pt>
                <c:pt idx="1010">
                  <c:v>-27.9544</c:v>
                </c:pt>
                <c:pt idx="1011">
                  <c:v>-27.7046</c:v>
                </c:pt>
                <c:pt idx="1012">
                  <c:v>-27.4548</c:v>
                </c:pt>
                <c:pt idx="1013">
                  <c:v>-27.7046</c:v>
                </c:pt>
                <c:pt idx="1014">
                  <c:v>-27.205</c:v>
                </c:pt>
                <c:pt idx="1015">
                  <c:v>-27.205</c:v>
                </c:pt>
                <c:pt idx="1016">
                  <c:v>-26.9551</c:v>
                </c:pt>
                <c:pt idx="1017">
                  <c:v>-26.7053</c:v>
                </c:pt>
                <c:pt idx="1018">
                  <c:v>-26.4555</c:v>
                </c:pt>
                <c:pt idx="1019">
                  <c:v>-26.7053</c:v>
                </c:pt>
                <c:pt idx="1020">
                  <c:v>-26.2057</c:v>
                </c:pt>
                <c:pt idx="1021">
                  <c:v>-26.2057</c:v>
                </c:pt>
                <c:pt idx="1022">
                  <c:v>-25.9559</c:v>
                </c:pt>
                <c:pt idx="1023">
                  <c:v>-25.7061</c:v>
                </c:pt>
                <c:pt idx="1024">
                  <c:v>-25.4562</c:v>
                </c:pt>
                <c:pt idx="1025">
                  <c:v>-25.7061</c:v>
                </c:pt>
                <c:pt idx="1026">
                  <c:v>-25.2064</c:v>
                </c:pt>
                <c:pt idx="1027">
                  <c:v>-25.2064</c:v>
                </c:pt>
                <c:pt idx="1028">
                  <c:v>-24.9566</c:v>
                </c:pt>
                <c:pt idx="1029">
                  <c:v>-24.7068</c:v>
                </c:pt>
                <c:pt idx="1030">
                  <c:v>-24.457</c:v>
                </c:pt>
                <c:pt idx="1031">
                  <c:v>-24.7068</c:v>
                </c:pt>
                <c:pt idx="1032">
                  <c:v>-24.2071</c:v>
                </c:pt>
                <c:pt idx="1033">
                  <c:v>-24.2071</c:v>
                </c:pt>
                <c:pt idx="1034">
                  <c:v>-23.9573</c:v>
                </c:pt>
                <c:pt idx="1035">
                  <c:v>-23.7075</c:v>
                </c:pt>
                <c:pt idx="1036">
                  <c:v>-23.4577</c:v>
                </c:pt>
                <c:pt idx="1037">
                  <c:v>-23.7075</c:v>
                </c:pt>
                <c:pt idx="1038">
                  <c:v>-23.2079</c:v>
                </c:pt>
                <c:pt idx="1039">
                  <c:v>-23.2079</c:v>
                </c:pt>
                <c:pt idx="1040">
                  <c:v>-22.958</c:v>
                </c:pt>
                <c:pt idx="1041">
                  <c:v>-22.7082</c:v>
                </c:pt>
                <c:pt idx="1042">
                  <c:v>-22.4584</c:v>
                </c:pt>
                <c:pt idx="1043">
                  <c:v>-22.7082</c:v>
                </c:pt>
                <c:pt idx="1044">
                  <c:v>-22.2086</c:v>
                </c:pt>
                <c:pt idx="1045">
                  <c:v>-22.2086</c:v>
                </c:pt>
                <c:pt idx="1046">
                  <c:v>-21.9588</c:v>
                </c:pt>
                <c:pt idx="1047">
                  <c:v>-21.7089</c:v>
                </c:pt>
                <c:pt idx="1048">
                  <c:v>-21.4591</c:v>
                </c:pt>
                <c:pt idx="1049">
                  <c:v>-21.7089</c:v>
                </c:pt>
                <c:pt idx="1050">
                  <c:v>-21.2093</c:v>
                </c:pt>
                <c:pt idx="1051">
                  <c:v>-21.2093</c:v>
                </c:pt>
                <c:pt idx="1052">
                  <c:v>-20.9595</c:v>
                </c:pt>
                <c:pt idx="1053">
                  <c:v>-20.7096</c:v>
                </c:pt>
                <c:pt idx="1054">
                  <c:v>-20.4598</c:v>
                </c:pt>
                <c:pt idx="1055">
                  <c:v>-20.7096</c:v>
                </c:pt>
                <c:pt idx="1056">
                  <c:v>-20.21</c:v>
                </c:pt>
                <c:pt idx="1057">
                  <c:v>-20.21</c:v>
                </c:pt>
                <c:pt idx="1058">
                  <c:v>-19.9602</c:v>
                </c:pt>
                <c:pt idx="1059">
                  <c:v>-19.7103</c:v>
                </c:pt>
                <c:pt idx="1060">
                  <c:v>-19.4605</c:v>
                </c:pt>
                <c:pt idx="1061">
                  <c:v>-19.7103</c:v>
                </c:pt>
                <c:pt idx="1062">
                  <c:v>-19.2107</c:v>
                </c:pt>
                <c:pt idx="1063">
                  <c:v>-19.2107</c:v>
                </c:pt>
                <c:pt idx="1064">
                  <c:v>-18.9609</c:v>
                </c:pt>
                <c:pt idx="1065">
                  <c:v>-18.711</c:v>
                </c:pt>
                <c:pt idx="1066">
                  <c:v>-18.4612</c:v>
                </c:pt>
                <c:pt idx="1067">
                  <c:v>-18.711</c:v>
                </c:pt>
                <c:pt idx="1068">
                  <c:v>-18.2114</c:v>
                </c:pt>
                <c:pt idx="1069">
                  <c:v>-18.2114</c:v>
                </c:pt>
                <c:pt idx="1070">
                  <c:v>-17.9615</c:v>
                </c:pt>
                <c:pt idx="1071">
                  <c:v>-17.7117</c:v>
                </c:pt>
                <c:pt idx="1072">
                  <c:v>-17.4619</c:v>
                </c:pt>
                <c:pt idx="1073">
                  <c:v>-17.7117</c:v>
                </c:pt>
                <c:pt idx="1074">
                  <c:v>-17.2121</c:v>
                </c:pt>
                <c:pt idx="1075">
                  <c:v>-17.2121</c:v>
                </c:pt>
                <c:pt idx="1076">
                  <c:v>-16.9622</c:v>
                </c:pt>
                <c:pt idx="1077">
                  <c:v>-16.7124</c:v>
                </c:pt>
                <c:pt idx="1078">
                  <c:v>-16.46259999999996</c:v>
                </c:pt>
                <c:pt idx="1079">
                  <c:v>-16.7124</c:v>
                </c:pt>
                <c:pt idx="1080">
                  <c:v>-16.2127</c:v>
                </c:pt>
                <c:pt idx="1081">
                  <c:v>-16.2127</c:v>
                </c:pt>
                <c:pt idx="1082">
                  <c:v>-15.9629</c:v>
                </c:pt>
                <c:pt idx="1083">
                  <c:v>-15.7131</c:v>
                </c:pt>
                <c:pt idx="1084">
                  <c:v>-15.4632</c:v>
                </c:pt>
                <c:pt idx="1085">
                  <c:v>-15.7131</c:v>
                </c:pt>
                <c:pt idx="1086">
                  <c:v>-15.2134</c:v>
                </c:pt>
                <c:pt idx="1087">
                  <c:v>-15.2134</c:v>
                </c:pt>
                <c:pt idx="1088">
                  <c:v>-14.9636</c:v>
                </c:pt>
                <c:pt idx="1089">
                  <c:v>-14.7137</c:v>
                </c:pt>
                <c:pt idx="1090">
                  <c:v>-14.4639</c:v>
                </c:pt>
                <c:pt idx="1091">
                  <c:v>-14.7137</c:v>
                </c:pt>
                <c:pt idx="1092">
                  <c:v>-14.2141</c:v>
                </c:pt>
                <c:pt idx="1093">
                  <c:v>-14.2141</c:v>
                </c:pt>
                <c:pt idx="1094">
                  <c:v>-13.9642</c:v>
                </c:pt>
                <c:pt idx="1095">
                  <c:v>-13.7144</c:v>
                </c:pt>
                <c:pt idx="1096">
                  <c:v>-13.4646</c:v>
                </c:pt>
                <c:pt idx="1097">
                  <c:v>-13.7144</c:v>
                </c:pt>
                <c:pt idx="1098">
                  <c:v>-13.2147</c:v>
                </c:pt>
                <c:pt idx="1099">
                  <c:v>-13.2147</c:v>
                </c:pt>
                <c:pt idx="1100">
                  <c:v>-12.9649</c:v>
                </c:pt>
                <c:pt idx="1101">
                  <c:v>-12.7151</c:v>
                </c:pt>
                <c:pt idx="1102">
                  <c:v>-12.4652</c:v>
                </c:pt>
                <c:pt idx="1103">
                  <c:v>-12.7151</c:v>
                </c:pt>
                <c:pt idx="1104">
                  <c:v>-12.2154</c:v>
                </c:pt>
                <c:pt idx="1105">
                  <c:v>-12.2154</c:v>
                </c:pt>
                <c:pt idx="1106">
                  <c:v>-11.9655</c:v>
                </c:pt>
                <c:pt idx="1107">
                  <c:v>-11.7157</c:v>
                </c:pt>
                <c:pt idx="1108">
                  <c:v>-11.4659</c:v>
                </c:pt>
                <c:pt idx="1109">
                  <c:v>-11.7157</c:v>
                </c:pt>
                <c:pt idx="1110">
                  <c:v>-11.216</c:v>
                </c:pt>
                <c:pt idx="1111">
                  <c:v>-11.216</c:v>
                </c:pt>
                <c:pt idx="1112">
                  <c:v>-10.9662</c:v>
                </c:pt>
                <c:pt idx="1113">
                  <c:v>-10.7163</c:v>
                </c:pt>
                <c:pt idx="1114">
                  <c:v>-10.4665</c:v>
                </c:pt>
                <c:pt idx="1115">
                  <c:v>-10.7163</c:v>
                </c:pt>
                <c:pt idx="1116">
                  <c:v>-10.2166</c:v>
                </c:pt>
                <c:pt idx="1117">
                  <c:v>-10.2166</c:v>
                </c:pt>
                <c:pt idx="1118">
                  <c:v>-9.9668</c:v>
                </c:pt>
                <c:pt idx="1119">
                  <c:v>-9.716950000000001</c:v>
                </c:pt>
                <c:pt idx="1120">
                  <c:v>-9.4671</c:v>
                </c:pt>
                <c:pt idx="1121">
                  <c:v>-9.716950000000001</c:v>
                </c:pt>
                <c:pt idx="1122">
                  <c:v>-9.217259999999997</c:v>
                </c:pt>
                <c:pt idx="1123">
                  <c:v>-9.217259999999997</c:v>
                </c:pt>
                <c:pt idx="1124">
                  <c:v>-8.96741</c:v>
                </c:pt>
                <c:pt idx="1125">
                  <c:v>-8.717560000000001</c:v>
                </c:pt>
                <c:pt idx="1126">
                  <c:v>-8.46771</c:v>
                </c:pt>
                <c:pt idx="1127">
                  <c:v>-8.717560000000001</c:v>
                </c:pt>
                <c:pt idx="1128">
                  <c:v>-8.21786</c:v>
                </c:pt>
                <c:pt idx="1129">
                  <c:v>-8.21786</c:v>
                </c:pt>
                <c:pt idx="1130">
                  <c:v>-7.96801</c:v>
                </c:pt>
                <c:pt idx="1131">
                  <c:v>-7.71816</c:v>
                </c:pt>
                <c:pt idx="1132">
                  <c:v>-7.46831</c:v>
                </c:pt>
                <c:pt idx="1133">
                  <c:v>-7.71816</c:v>
                </c:pt>
                <c:pt idx="1134">
                  <c:v>-7.21846</c:v>
                </c:pt>
                <c:pt idx="1135">
                  <c:v>-7.21846</c:v>
                </c:pt>
                <c:pt idx="1136">
                  <c:v>-6.96861</c:v>
                </c:pt>
                <c:pt idx="1137">
                  <c:v>-6.71875</c:v>
                </c:pt>
                <c:pt idx="1138">
                  <c:v>-6.4689</c:v>
                </c:pt>
                <c:pt idx="1139">
                  <c:v>-6.71875</c:v>
                </c:pt>
                <c:pt idx="1140">
                  <c:v>-6.21904</c:v>
                </c:pt>
                <c:pt idx="1141">
                  <c:v>-6.21904</c:v>
                </c:pt>
                <c:pt idx="1142">
                  <c:v>-5.96918</c:v>
                </c:pt>
                <c:pt idx="1143">
                  <c:v>-5.71933</c:v>
                </c:pt>
                <c:pt idx="1144">
                  <c:v>-5.46947</c:v>
                </c:pt>
                <c:pt idx="1145">
                  <c:v>-5.71933</c:v>
                </c:pt>
                <c:pt idx="1146">
                  <c:v>-5.21961</c:v>
                </c:pt>
                <c:pt idx="1147">
                  <c:v>-5.21961</c:v>
                </c:pt>
                <c:pt idx="1148">
                  <c:v>-4.96975</c:v>
                </c:pt>
                <c:pt idx="1149">
                  <c:v>-4.71989</c:v>
                </c:pt>
                <c:pt idx="1150">
                  <c:v>-4.47002</c:v>
                </c:pt>
                <c:pt idx="1151">
                  <c:v>-4.71989</c:v>
                </c:pt>
                <c:pt idx="1152">
                  <c:v>-4.22016</c:v>
                </c:pt>
                <c:pt idx="1153">
                  <c:v>-4.22016</c:v>
                </c:pt>
                <c:pt idx="1154">
                  <c:v>-3.9703</c:v>
                </c:pt>
                <c:pt idx="1155">
                  <c:v>-3.72043</c:v>
                </c:pt>
                <c:pt idx="1156">
                  <c:v>-3.47057</c:v>
                </c:pt>
                <c:pt idx="1157">
                  <c:v>-3.72043</c:v>
                </c:pt>
                <c:pt idx="1158">
                  <c:v>-3.2207</c:v>
                </c:pt>
                <c:pt idx="1159">
                  <c:v>-3.2207</c:v>
                </c:pt>
                <c:pt idx="1160">
                  <c:v>-2.97083</c:v>
                </c:pt>
                <c:pt idx="1161">
                  <c:v>-2.72096</c:v>
                </c:pt>
                <c:pt idx="1162">
                  <c:v>-2.47109</c:v>
                </c:pt>
                <c:pt idx="1163">
                  <c:v>-2.72096</c:v>
                </c:pt>
                <c:pt idx="1164">
                  <c:v>-2.22122</c:v>
                </c:pt>
                <c:pt idx="1165">
                  <c:v>-2.22122</c:v>
                </c:pt>
                <c:pt idx="1166">
                  <c:v>-1.97135</c:v>
                </c:pt>
                <c:pt idx="1167">
                  <c:v>-1.72148</c:v>
                </c:pt>
                <c:pt idx="1168">
                  <c:v>-1.4716</c:v>
                </c:pt>
                <c:pt idx="1169">
                  <c:v>-1.72148</c:v>
                </c:pt>
                <c:pt idx="1170">
                  <c:v>-1.22173</c:v>
                </c:pt>
                <c:pt idx="1171">
                  <c:v>-1.22173</c:v>
                </c:pt>
                <c:pt idx="1172">
                  <c:v>-0.971854</c:v>
                </c:pt>
                <c:pt idx="1173">
                  <c:v>-0.721977</c:v>
                </c:pt>
                <c:pt idx="1174">
                  <c:v>-0.472099</c:v>
                </c:pt>
                <c:pt idx="1175">
                  <c:v>-0.721977</c:v>
                </c:pt>
                <c:pt idx="1176">
                  <c:v>-0.22222</c:v>
                </c:pt>
                <c:pt idx="1177">
                  <c:v>-0.22222</c:v>
                </c:pt>
                <c:pt idx="1178">
                  <c:v>0.0276607</c:v>
                </c:pt>
                <c:pt idx="1179">
                  <c:v>0.277542</c:v>
                </c:pt>
                <c:pt idx="1180">
                  <c:v>0.527425</c:v>
                </c:pt>
                <c:pt idx="1181">
                  <c:v>0.277542</c:v>
                </c:pt>
                <c:pt idx="1182">
                  <c:v>-0.22222</c:v>
                </c:pt>
                <c:pt idx="1183">
                  <c:v>-0.22222</c:v>
                </c:pt>
                <c:pt idx="1184">
                  <c:v>-0.166775</c:v>
                </c:pt>
                <c:pt idx="1185">
                  <c:v>-0.111329</c:v>
                </c:pt>
                <c:pt idx="1186">
                  <c:v>-0.0558842</c:v>
                </c:pt>
                <c:pt idx="1187">
                  <c:v>-0.111329</c:v>
                </c:pt>
                <c:pt idx="1188">
                  <c:v>-0.0004375</c:v>
                </c:pt>
                <c:pt idx="1189">
                  <c:v>-0.0004375</c:v>
                </c:pt>
                <c:pt idx="1190">
                  <c:v>0.0124734</c:v>
                </c:pt>
                <c:pt idx="1191">
                  <c:v>0.0253843</c:v>
                </c:pt>
                <c:pt idx="1192">
                  <c:v>0.0382952</c:v>
                </c:pt>
                <c:pt idx="1193">
                  <c:v>0.0253843</c:v>
                </c:pt>
                <c:pt idx="1194">
                  <c:v>-0.0004375</c:v>
                </c:pt>
                <c:pt idx="1195">
                  <c:v>-0.0004375</c:v>
                </c:pt>
                <c:pt idx="1196">
                  <c:v>-0.00021875</c:v>
                </c:pt>
                <c:pt idx="1197" formatCode="0.00E+00">
                  <c:v>-1.96678E-10</c:v>
                </c:pt>
                <c:pt idx="1198">
                  <c:v>0.00021875</c:v>
                </c:pt>
                <c:pt idx="1199" formatCode="0.00E+00">
                  <c:v>-1.96678E-10</c:v>
                </c:pt>
                <c:pt idx="1200">
                  <c:v>0.0004375</c:v>
                </c:pt>
                <c:pt idx="1201">
                  <c:v>0.0004375</c:v>
                </c:pt>
                <c:pt idx="1202">
                  <c:v>0.250321</c:v>
                </c:pt>
                <c:pt idx="1203">
                  <c:v>0.500206</c:v>
                </c:pt>
                <c:pt idx="1204">
                  <c:v>0.750092</c:v>
                </c:pt>
                <c:pt idx="1205">
                  <c:v>0.500206</c:v>
                </c:pt>
                <c:pt idx="1206">
                  <c:v>0.999979</c:v>
                </c:pt>
                <c:pt idx="1207">
                  <c:v>0.999979</c:v>
                </c:pt>
                <c:pt idx="1208">
                  <c:v>1.24987</c:v>
                </c:pt>
                <c:pt idx="1209">
                  <c:v>1.49976</c:v>
                </c:pt>
                <c:pt idx="1210">
                  <c:v>1.74965</c:v>
                </c:pt>
                <c:pt idx="1211">
                  <c:v>1.49976</c:v>
                </c:pt>
                <c:pt idx="1212">
                  <c:v>1.99954</c:v>
                </c:pt>
                <c:pt idx="1213">
                  <c:v>1.99954</c:v>
                </c:pt>
                <c:pt idx="1214">
                  <c:v>2.24943</c:v>
                </c:pt>
                <c:pt idx="1215">
                  <c:v>2.49932</c:v>
                </c:pt>
                <c:pt idx="1216">
                  <c:v>2.74922</c:v>
                </c:pt>
                <c:pt idx="1217">
                  <c:v>2.49932</c:v>
                </c:pt>
                <c:pt idx="1218">
                  <c:v>2.99911</c:v>
                </c:pt>
                <c:pt idx="1219">
                  <c:v>2.99911</c:v>
                </c:pt>
                <c:pt idx="1220">
                  <c:v>3.24901</c:v>
                </c:pt>
                <c:pt idx="1221">
                  <c:v>3.49891</c:v>
                </c:pt>
                <c:pt idx="1222">
                  <c:v>3.74881</c:v>
                </c:pt>
                <c:pt idx="1223">
                  <c:v>3.49891</c:v>
                </c:pt>
                <c:pt idx="1224">
                  <c:v>3.99871</c:v>
                </c:pt>
                <c:pt idx="1225">
                  <c:v>3.99871</c:v>
                </c:pt>
                <c:pt idx="1226">
                  <c:v>4.24861</c:v>
                </c:pt>
                <c:pt idx="1227">
                  <c:v>4.49851</c:v>
                </c:pt>
                <c:pt idx="1228">
                  <c:v>4.74842</c:v>
                </c:pt>
                <c:pt idx="1229">
                  <c:v>4.49851</c:v>
                </c:pt>
                <c:pt idx="1230">
                  <c:v>4.99832</c:v>
                </c:pt>
                <c:pt idx="1231">
                  <c:v>4.99832</c:v>
                </c:pt>
                <c:pt idx="1232">
                  <c:v>5.24823</c:v>
                </c:pt>
                <c:pt idx="1233">
                  <c:v>5.49814</c:v>
                </c:pt>
                <c:pt idx="1234">
                  <c:v>5.74804</c:v>
                </c:pt>
                <c:pt idx="1235">
                  <c:v>5.49814</c:v>
                </c:pt>
                <c:pt idx="1236">
                  <c:v>5.997949999999999</c:v>
                </c:pt>
                <c:pt idx="1237">
                  <c:v>5.997949999999999</c:v>
                </c:pt>
                <c:pt idx="1238">
                  <c:v>6.24786</c:v>
                </c:pt>
                <c:pt idx="1239">
                  <c:v>6.49777</c:v>
                </c:pt>
                <c:pt idx="1240">
                  <c:v>6.74769</c:v>
                </c:pt>
                <c:pt idx="1241">
                  <c:v>6.49777</c:v>
                </c:pt>
                <c:pt idx="1242">
                  <c:v>6.9976</c:v>
                </c:pt>
                <c:pt idx="1243">
                  <c:v>6.9976</c:v>
                </c:pt>
                <c:pt idx="1244">
                  <c:v>7.247509999999997</c:v>
                </c:pt>
                <c:pt idx="1245">
                  <c:v>7.49743</c:v>
                </c:pt>
                <c:pt idx="1246">
                  <c:v>7.74735</c:v>
                </c:pt>
                <c:pt idx="1247">
                  <c:v>7.49743</c:v>
                </c:pt>
                <c:pt idx="1248">
                  <c:v>7.99727</c:v>
                </c:pt>
                <c:pt idx="1249">
                  <c:v>7.99727</c:v>
                </c:pt>
                <c:pt idx="1250">
                  <c:v>8.247179999999998</c:v>
                </c:pt>
                <c:pt idx="1251">
                  <c:v>8.4971</c:v>
                </c:pt>
                <c:pt idx="1252">
                  <c:v>8.747029999999998</c:v>
                </c:pt>
                <c:pt idx="1253">
                  <c:v>8.4971</c:v>
                </c:pt>
                <c:pt idx="1254">
                  <c:v>8.99695</c:v>
                </c:pt>
                <c:pt idx="1255">
                  <c:v>8.99695</c:v>
                </c:pt>
                <c:pt idx="1256">
                  <c:v>9.246869999999997</c:v>
                </c:pt>
                <c:pt idx="1257">
                  <c:v>9.49679</c:v>
                </c:pt>
                <c:pt idx="1258">
                  <c:v>9.746719999999997</c:v>
                </c:pt>
                <c:pt idx="1259">
                  <c:v>9.49679</c:v>
                </c:pt>
                <c:pt idx="1260">
                  <c:v>9.99665</c:v>
                </c:pt>
                <c:pt idx="1261">
                  <c:v>9.99665</c:v>
                </c:pt>
                <c:pt idx="1262">
                  <c:v>10.2466</c:v>
                </c:pt>
                <c:pt idx="1263">
                  <c:v>10.4965</c:v>
                </c:pt>
                <c:pt idx="1264">
                  <c:v>10.7464</c:v>
                </c:pt>
                <c:pt idx="1265">
                  <c:v>10.4965</c:v>
                </c:pt>
                <c:pt idx="1266">
                  <c:v>10.9964</c:v>
                </c:pt>
                <c:pt idx="1267">
                  <c:v>10.9964</c:v>
                </c:pt>
                <c:pt idx="1268">
                  <c:v>11.2463</c:v>
                </c:pt>
                <c:pt idx="1269">
                  <c:v>11.4962</c:v>
                </c:pt>
                <c:pt idx="1270">
                  <c:v>11.7462</c:v>
                </c:pt>
                <c:pt idx="1271">
                  <c:v>11.4962</c:v>
                </c:pt>
                <c:pt idx="1272">
                  <c:v>11.9961</c:v>
                </c:pt>
                <c:pt idx="1273">
                  <c:v>11.9961</c:v>
                </c:pt>
                <c:pt idx="1274">
                  <c:v>12.246</c:v>
                </c:pt>
                <c:pt idx="1275">
                  <c:v>12.496</c:v>
                </c:pt>
                <c:pt idx="1276">
                  <c:v>12.7459</c:v>
                </c:pt>
                <c:pt idx="1277">
                  <c:v>12.496</c:v>
                </c:pt>
                <c:pt idx="1278">
                  <c:v>12.9958</c:v>
                </c:pt>
                <c:pt idx="1279">
                  <c:v>12.9958</c:v>
                </c:pt>
                <c:pt idx="1280">
                  <c:v>13.2458</c:v>
                </c:pt>
                <c:pt idx="1281">
                  <c:v>13.4957</c:v>
                </c:pt>
                <c:pt idx="1282">
                  <c:v>13.7457</c:v>
                </c:pt>
                <c:pt idx="1283">
                  <c:v>13.4957</c:v>
                </c:pt>
                <c:pt idx="1284">
                  <c:v>13.9956</c:v>
                </c:pt>
                <c:pt idx="1285">
                  <c:v>13.9956</c:v>
                </c:pt>
                <c:pt idx="1286">
                  <c:v>14.2455</c:v>
                </c:pt>
                <c:pt idx="1287">
                  <c:v>14.4955</c:v>
                </c:pt>
                <c:pt idx="1288">
                  <c:v>14.7454</c:v>
                </c:pt>
                <c:pt idx="1289">
                  <c:v>14.4955</c:v>
                </c:pt>
                <c:pt idx="1290">
                  <c:v>14.9954</c:v>
                </c:pt>
                <c:pt idx="1291">
                  <c:v>14.9954</c:v>
                </c:pt>
                <c:pt idx="1292">
                  <c:v>15.2453</c:v>
                </c:pt>
                <c:pt idx="1293">
                  <c:v>15.4953</c:v>
                </c:pt>
                <c:pt idx="1294">
                  <c:v>15.7452</c:v>
                </c:pt>
                <c:pt idx="1295">
                  <c:v>15.4953</c:v>
                </c:pt>
                <c:pt idx="1296">
                  <c:v>15.9952</c:v>
                </c:pt>
                <c:pt idx="1297">
                  <c:v>15.9952</c:v>
                </c:pt>
                <c:pt idx="1298">
                  <c:v>16.2451</c:v>
                </c:pt>
                <c:pt idx="1299">
                  <c:v>16.4951</c:v>
                </c:pt>
                <c:pt idx="1300">
                  <c:v>16.745</c:v>
                </c:pt>
                <c:pt idx="1301">
                  <c:v>16.4951</c:v>
                </c:pt>
                <c:pt idx="1302">
                  <c:v>16.995</c:v>
                </c:pt>
                <c:pt idx="1303">
                  <c:v>16.995</c:v>
                </c:pt>
                <c:pt idx="1304">
                  <c:v>17.2449</c:v>
                </c:pt>
                <c:pt idx="1305">
                  <c:v>17.4949</c:v>
                </c:pt>
                <c:pt idx="1306">
                  <c:v>17.7448</c:v>
                </c:pt>
                <c:pt idx="1307">
                  <c:v>17.4949</c:v>
                </c:pt>
                <c:pt idx="1308">
                  <c:v>17.9948</c:v>
                </c:pt>
                <c:pt idx="1309">
                  <c:v>17.9948</c:v>
                </c:pt>
                <c:pt idx="1310">
                  <c:v>18.2447</c:v>
                </c:pt>
                <c:pt idx="1311">
                  <c:v>18.4947</c:v>
                </c:pt>
                <c:pt idx="1312">
                  <c:v>18.7447</c:v>
                </c:pt>
                <c:pt idx="1313">
                  <c:v>18.4947</c:v>
                </c:pt>
                <c:pt idx="1314">
                  <c:v>18.9946</c:v>
                </c:pt>
                <c:pt idx="1315">
                  <c:v>18.9946</c:v>
                </c:pt>
                <c:pt idx="1316">
                  <c:v>19.2446</c:v>
                </c:pt>
                <c:pt idx="1317">
                  <c:v>19.4945</c:v>
                </c:pt>
                <c:pt idx="1318">
                  <c:v>19.7445</c:v>
                </c:pt>
                <c:pt idx="1319">
                  <c:v>19.4945</c:v>
                </c:pt>
                <c:pt idx="1320">
                  <c:v>19.9945</c:v>
                </c:pt>
                <c:pt idx="1321">
                  <c:v>19.9945</c:v>
                </c:pt>
                <c:pt idx="1322">
                  <c:v>20.2444</c:v>
                </c:pt>
                <c:pt idx="1323">
                  <c:v>20.4944</c:v>
                </c:pt>
                <c:pt idx="1324">
                  <c:v>20.7443</c:v>
                </c:pt>
                <c:pt idx="1325">
                  <c:v>20.4944</c:v>
                </c:pt>
                <c:pt idx="1326">
                  <c:v>20.9943</c:v>
                </c:pt>
                <c:pt idx="1327">
                  <c:v>20.9943</c:v>
                </c:pt>
                <c:pt idx="1328">
                  <c:v>21.2443</c:v>
                </c:pt>
                <c:pt idx="1329">
                  <c:v>21.4942</c:v>
                </c:pt>
                <c:pt idx="1330">
                  <c:v>21.7442</c:v>
                </c:pt>
                <c:pt idx="1331">
                  <c:v>21.4942</c:v>
                </c:pt>
                <c:pt idx="1332">
                  <c:v>21.9942</c:v>
                </c:pt>
                <c:pt idx="1333">
                  <c:v>21.9942</c:v>
                </c:pt>
                <c:pt idx="1334">
                  <c:v>22.2441</c:v>
                </c:pt>
                <c:pt idx="1335">
                  <c:v>22.4941</c:v>
                </c:pt>
                <c:pt idx="1336">
                  <c:v>22.7441</c:v>
                </c:pt>
                <c:pt idx="1337">
                  <c:v>22.4941</c:v>
                </c:pt>
                <c:pt idx="1338">
                  <c:v>22.9941</c:v>
                </c:pt>
                <c:pt idx="1339">
                  <c:v>22.9941</c:v>
                </c:pt>
                <c:pt idx="1340">
                  <c:v>23.244</c:v>
                </c:pt>
                <c:pt idx="1341">
                  <c:v>23.494</c:v>
                </c:pt>
                <c:pt idx="1342">
                  <c:v>23.744</c:v>
                </c:pt>
                <c:pt idx="1343">
                  <c:v>23.494</c:v>
                </c:pt>
                <c:pt idx="1344">
                  <c:v>23.9939</c:v>
                </c:pt>
                <c:pt idx="1345">
                  <c:v>23.9939</c:v>
                </c:pt>
                <c:pt idx="1346">
                  <c:v>24.2439</c:v>
                </c:pt>
                <c:pt idx="1347">
                  <c:v>24.4939</c:v>
                </c:pt>
                <c:pt idx="1348">
                  <c:v>24.7439</c:v>
                </c:pt>
                <c:pt idx="1349">
                  <c:v>24.4939</c:v>
                </c:pt>
                <c:pt idx="1350">
                  <c:v>24.9938</c:v>
                </c:pt>
                <c:pt idx="1351">
                  <c:v>24.9938</c:v>
                </c:pt>
                <c:pt idx="1352">
                  <c:v>25.2438</c:v>
                </c:pt>
                <c:pt idx="1353">
                  <c:v>25.4938</c:v>
                </c:pt>
                <c:pt idx="1354">
                  <c:v>25.7438</c:v>
                </c:pt>
                <c:pt idx="1355">
                  <c:v>25.4938</c:v>
                </c:pt>
                <c:pt idx="1356">
                  <c:v>25.9937</c:v>
                </c:pt>
                <c:pt idx="1357">
                  <c:v>25.9937</c:v>
                </c:pt>
                <c:pt idx="1358">
                  <c:v>26.2437</c:v>
                </c:pt>
                <c:pt idx="1359">
                  <c:v>26.4937</c:v>
                </c:pt>
                <c:pt idx="1360">
                  <c:v>26.7437</c:v>
                </c:pt>
                <c:pt idx="1361">
                  <c:v>26.4937</c:v>
                </c:pt>
                <c:pt idx="1362">
                  <c:v>26.9937</c:v>
                </c:pt>
                <c:pt idx="1363">
                  <c:v>26.9937</c:v>
                </c:pt>
                <c:pt idx="1364">
                  <c:v>27.2436</c:v>
                </c:pt>
                <c:pt idx="1365">
                  <c:v>27.4936</c:v>
                </c:pt>
                <c:pt idx="1366">
                  <c:v>27.7436</c:v>
                </c:pt>
                <c:pt idx="1367">
                  <c:v>27.4936</c:v>
                </c:pt>
                <c:pt idx="1368">
                  <c:v>27.9936</c:v>
                </c:pt>
                <c:pt idx="1369">
                  <c:v>27.9936</c:v>
                </c:pt>
                <c:pt idx="1370">
                  <c:v>28.2436</c:v>
                </c:pt>
                <c:pt idx="1371">
                  <c:v>28.4936</c:v>
                </c:pt>
                <c:pt idx="1372">
                  <c:v>28.7435</c:v>
                </c:pt>
                <c:pt idx="1373">
                  <c:v>28.4936</c:v>
                </c:pt>
                <c:pt idx="1374">
                  <c:v>28.9935</c:v>
                </c:pt>
                <c:pt idx="1375">
                  <c:v>28.9935</c:v>
                </c:pt>
                <c:pt idx="1376">
                  <c:v>29.2435</c:v>
                </c:pt>
                <c:pt idx="1377">
                  <c:v>29.4935</c:v>
                </c:pt>
                <c:pt idx="1378">
                  <c:v>29.7435</c:v>
                </c:pt>
                <c:pt idx="1379">
                  <c:v>29.4935</c:v>
                </c:pt>
                <c:pt idx="1380">
                  <c:v>29.9935</c:v>
                </c:pt>
                <c:pt idx="1381">
                  <c:v>29.9935</c:v>
                </c:pt>
                <c:pt idx="1382">
                  <c:v>30.2434</c:v>
                </c:pt>
                <c:pt idx="1383">
                  <c:v>30.4934</c:v>
                </c:pt>
                <c:pt idx="1384">
                  <c:v>30.7434</c:v>
                </c:pt>
                <c:pt idx="1385">
                  <c:v>30.4934</c:v>
                </c:pt>
                <c:pt idx="1386">
                  <c:v>30.9934</c:v>
                </c:pt>
                <c:pt idx="1387">
                  <c:v>30.9934</c:v>
                </c:pt>
                <c:pt idx="1388">
                  <c:v>31.2434</c:v>
                </c:pt>
                <c:pt idx="1389">
                  <c:v>31.4934</c:v>
                </c:pt>
                <c:pt idx="1390">
                  <c:v>31.7434</c:v>
                </c:pt>
                <c:pt idx="1391">
                  <c:v>31.4934</c:v>
                </c:pt>
                <c:pt idx="1392">
                  <c:v>31.9934</c:v>
                </c:pt>
                <c:pt idx="1393">
                  <c:v>31.9934</c:v>
                </c:pt>
                <c:pt idx="1394">
                  <c:v>32.2434</c:v>
                </c:pt>
                <c:pt idx="1395">
                  <c:v>32.4933</c:v>
                </c:pt>
                <c:pt idx="1396">
                  <c:v>32.7433</c:v>
                </c:pt>
                <c:pt idx="1397">
                  <c:v>32.4933</c:v>
                </c:pt>
                <c:pt idx="1398">
                  <c:v>32.9933</c:v>
                </c:pt>
                <c:pt idx="1399">
                  <c:v>32.9933</c:v>
                </c:pt>
                <c:pt idx="1400">
                  <c:v>33.2433</c:v>
                </c:pt>
                <c:pt idx="1401">
                  <c:v>33.4933</c:v>
                </c:pt>
                <c:pt idx="1402">
                  <c:v>33.7433</c:v>
                </c:pt>
                <c:pt idx="1403">
                  <c:v>33.4933</c:v>
                </c:pt>
                <c:pt idx="1404">
                  <c:v>33.9933</c:v>
                </c:pt>
                <c:pt idx="1405">
                  <c:v>33.9933</c:v>
                </c:pt>
                <c:pt idx="1406">
                  <c:v>34.2433</c:v>
                </c:pt>
                <c:pt idx="1407">
                  <c:v>34.4933</c:v>
                </c:pt>
                <c:pt idx="1408">
                  <c:v>34.7433</c:v>
                </c:pt>
                <c:pt idx="1409">
                  <c:v>34.4933</c:v>
                </c:pt>
                <c:pt idx="1410">
                  <c:v>34.9933</c:v>
                </c:pt>
                <c:pt idx="1411">
                  <c:v>34.9933</c:v>
                </c:pt>
                <c:pt idx="1412">
                  <c:v>35.2433</c:v>
                </c:pt>
                <c:pt idx="1413">
                  <c:v>35.4932</c:v>
                </c:pt>
                <c:pt idx="1414">
                  <c:v>35.7432</c:v>
                </c:pt>
                <c:pt idx="1415">
                  <c:v>35.4932</c:v>
                </c:pt>
                <c:pt idx="1416">
                  <c:v>35.9932</c:v>
                </c:pt>
                <c:pt idx="1417">
                  <c:v>35.9932</c:v>
                </c:pt>
                <c:pt idx="1418">
                  <c:v>36.2432</c:v>
                </c:pt>
                <c:pt idx="1419">
                  <c:v>36.4932</c:v>
                </c:pt>
                <c:pt idx="1420">
                  <c:v>36.7432</c:v>
                </c:pt>
                <c:pt idx="1421">
                  <c:v>36.4932</c:v>
                </c:pt>
                <c:pt idx="1422">
                  <c:v>36.9932</c:v>
                </c:pt>
                <c:pt idx="1423">
                  <c:v>36.9932</c:v>
                </c:pt>
                <c:pt idx="1424">
                  <c:v>37.2432</c:v>
                </c:pt>
                <c:pt idx="1425">
                  <c:v>37.4932</c:v>
                </c:pt>
                <c:pt idx="1426">
                  <c:v>37.7432</c:v>
                </c:pt>
                <c:pt idx="1427">
                  <c:v>37.4932</c:v>
                </c:pt>
                <c:pt idx="1428">
                  <c:v>37.9932</c:v>
                </c:pt>
                <c:pt idx="1429">
                  <c:v>37.9932</c:v>
                </c:pt>
                <c:pt idx="1430">
                  <c:v>38.2432</c:v>
                </c:pt>
                <c:pt idx="1431">
                  <c:v>38.4932</c:v>
                </c:pt>
                <c:pt idx="1432">
                  <c:v>38.7432</c:v>
                </c:pt>
                <c:pt idx="1433">
                  <c:v>38.4932</c:v>
                </c:pt>
                <c:pt idx="1434">
                  <c:v>38.9932</c:v>
                </c:pt>
                <c:pt idx="1435">
                  <c:v>38.9932</c:v>
                </c:pt>
                <c:pt idx="1436">
                  <c:v>39.2432</c:v>
                </c:pt>
                <c:pt idx="1437">
                  <c:v>39.4932</c:v>
                </c:pt>
                <c:pt idx="1438">
                  <c:v>39.7432</c:v>
                </c:pt>
                <c:pt idx="1439">
                  <c:v>39.4932</c:v>
                </c:pt>
                <c:pt idx="1440">
                  <c:v>39.9932</c:v>
                </c:pt>
                <c:pt idx="1441">
                  <c:v>39.9932</c:v>
                </c:pt>
                <c:pt idx="1442">
                  <c:v>40.2432</c:v>
                </c:pt>
                <c:pt idx="1443">
                  <c:v>40.4932</c:v>
                </c:pt>
                <c:pt idx="1444">
                  <c:v>40.7432</c:v>
                </c:pt>
                <c:pt idx="1445">
                  <c:v>40.4932</c:v>
                </c:pt>
                <c:pt idx="1446">
                  <c:v>40.9932</c:v>
                </c:pt>
                <c:pt idx="1447">
                  <c:v>40.9932</c:v>
                </c:pt>
                <c:pt idx="1448">
                  <c:v>41.2432</c:v>
                </c:pt>
                <c:pt idx="1449">
                  <c:v>41.4932</c:v>
                </c:pt>
                <c:pt idx="1450">
                  <c:v>41.7432</c:v>
                </c:pt>
                <c:pt idx="1451">
                  <c:v>41.4932</c:v>
                </c:pt>
                <c:pt idx="1452">
                  <c:v>41.9932</c:v>
                </c:pt>
                <c:pt idx="1453">
                  <c:v>41.9932</c:v>
                </c:pt>
                <c:pt idx="1454">
                  <c:v>42.2432</c:v>
                </c:pt>
                <c:pt idx="1455">
                  <c:v>42.4932</c:v>
                </c:pt>
                <c:pt idx="1456">
                  <c:v>42.7432</c:v>
                </c:pt>
                <c:pt idx="1457">
                  <c:v>42.4932</c:v>
                </c:pt>
                <c:pt idx="1458">
                  <c:v>42.9932</c:v>
                </c:pt>
                <c:pt idx="1459">
                  <c:v>42.9932</c:v>
                </c:pt>
                <c:pt idx="1460">
                  <c:v>43.2432</c:v>
                </c:pt>
                <c:pt idx="1461">
                  <c:v>43.4932</c:v>
                </c:pt>
                <c:pt idx="1462">
                  <c:v>43.7432</c:v>
                </c:pt>
                <c:pt idx="1463">
                  <c:v>43.4932</c:v>
                </c:pt>
                <c:pt idx="1464">
                  <c:v>43.9932</c:v>
                </c:pt>
                <c:pt idx="1465">
                  <c:v>43.9932</c:v>
                </c:pt>
                <c:pt idx="1466">
                  <c:v>44.2432</c:v>
                </c:pt>
                <c:pt idx="1467">
                  <c:v>44.4932</c:v>
                </c:pt>
                <c:pt idx="1468">
                  <c:v>44.7432</c:v>
                </c:pt>
                <c:pt idx="1469">
                  <c:v>44.4932</c:v>
                </c:pt>
                <c:pt idx="1470">
                  <c:v>44.9932</c:v>
                </c:pt>
                <c:pt idx="1471">
                  <c:v>44.9932</c:v>
                </c:pt>
                <c:pt idx="1472">
                  <c:v>45.2432</c:v>
                </c:pt>
                <c:pt idx="1473">
                  <c:v>45.4932</c:v>
                </c:pt>
                <c:pt idx="1474">
                  <c:v>45.7432</c:v>
                </c:pt>
                <c:pt idx="1475">
                  <c:v>45.4932</c:v>
                </c:pt>
                <c:pt idx="1476">
                  <c:v>45.9932</c:v>
                </c:pt>
                <c:pt idx="1477">
                  <c:v>45.9932</c:v>
                </c:pt>
                <c:pt idx="1478">
                  <c:v>46.2432</c:v>
                </c:pt>
                <c:pt idx="1479">
                  <c:v>46.4932</c:v>
                </c:pt>
                <c:pt idx="1480">
                  <c:v>46.7432</c:v>
                </c:pt>
                <c:pt idx="1481">
                  <c:v>46.4932</c:v>
                </c:pt>
                <c:pt idx="1482">
                  <c:v>46.9932</c:v>
                </c:pt>
                <c:pt idx="1483">
                  <c:v>46.9932</c:v>
                </c:pt>
                <c:pt idx="1484">
                  <c:v>47.2432</c:v>
                </c:pt>
                <c:pt idx="1485">
                  <c:v>47.4932</c:v>
                </c:pt>
                <c:pt idx="1486">
                  <c:v>47.7432</c:v>
                </c:pt>
                <c:pt idx="1487">
                  <c:v>47.4932</c:v>
                </c:pt>
                <c:pt idx="1488">
                  <c:v>47.9932</c:v>
                </c:pt>
                <c:pt idx="1489">
                  <c:v>47.9932</c:v>
                </c:pt>
                <c:pt idx="1490">
                  <c:v>48.2432</c:v>
                </c:pt>
                <c:pt idx="1491">
                  <c:v>48.4932</c:v>
                </c:pt>
                <c:pt idx="1492">
                  <c:v>48.7432</c:v>
                </c:pt>
                <c:pt idx="1493">
                  <c:v>48.4932</c:v>
                </c:pt>
                <c:pt idx="1494">
                  <c:v>48.9932</c:v>
                </c:pt>
                <c:pt idx="1495">
                  <c:v>48.9932</c:v>
                </c:pt>
                <c:pt idx="1496">
                  <c:v>49.2432</c:v>
                </c:pt>
                <c:pt idx="1497">
                  <c:v>49.4932</c:v>
                </c:pt>
                <c:pt idx="1498">
                  <c:v>49.7432</c:v>
                </c:pt>
                <c:pt idx="1499">
                  <c:v>49.4932</c:v>
                </c:pt>
                <c:pt idx="1500">
                  <c:v>49.9932</c:v>
                </c:pt>
                <c:pt idx="1501">
                  <c:v>49.9932</c:v>
                </c:pt>
                <c:pt idx="1502">
                  <c:v>50.2432</c:v>
                </c:pt>
                <c:pt idx="1503">
                  <c:v>50.4932</c:v>
                </c:pt>
                <c:pt idx="1504">
                  <c:v>50.7432</c:v>
                </c:pt>
                <c:pt idx="1505">
                  <c:v>50.4932</c:v>
                </c:pt>
                <c:pt idx="1506">
                  <c:v>50.9932</c:v>
                </c:pt>
                <c:pt idx="1507">
                  <c:v>50.9932</c:v>
                </c:pt>
                <c:pt idx="1508">
                  <c:v>51.2432</c:v>
                </c:pt>
                <c:pt idx="1509">
                  <c:v>51.4931</c:v>
                </c:pt>
                <c:pt idx="1510">
                  <c:v>51.7431</c:v>
                </c:pt>
                <c:pt idx="1511">
                  <c:v>51.4931</c:v>
                </c:pt>
                <c:pt idx="1512">
                  <c:v>51.9931</c:v>
                </c:pt>
                <c:pt idx="1513">
                  <c:v>51.9931</c:v>
                </c:pt>
                <c:pt idx="1514">
                  <c:v>52.2431</c:v>
                </c:pt>
                <c:pt idx="1515">
                  <c:v>52.4931</c:v>
                </c:pt>
                <c:pt idx="1516">
                  <c:v>52.7431</c:v>
                </c:pt>
                <c:pt idx="1517">
                  <c:v>52.4931</c:v>
                </c:pt>
                <c:pt idx="1518">
                  <c:v>52.9931</c:v>
                </c:pt>
                <c:pt idx="1519">
                  <c:v>52.9931</c:v>
                </c:pt>
                <c:pt idx="1520">
                  <c:v>53.2431</c:v>
                </c:pt>
                <c:pt idx="1521">
                  <c:v>53.4931</c:v>
                </c:pt>
                <c:pt idx="1522">
                  <c:v>53.7431</c:v>
                </c:pt>
                <c:pt idx="1523">
                  <c:v>53.4931</c:v>
                </c:pt>
                <c:pt idx="1524">
                  <c:v>53.9931</c:v>
                </c:pt>
                <c:pt idx="1525">
                  <c:v>53.9931</c:v>
                </c:pt>
                <c:pt idx="1526">
                  <c:v>54.2431</c:v>
                </c:pt>
                <c:pt idx="1527">
                  <c:v>54.4931</c:v>
                </c:pt>
                <c:pt idx="1528">
                  <c:v>54.7431</c:v>
                </c:pt>
                <c:pt idx="1529">
                  <c:v>54.4931</c:v>
                </c:pt>
                <c:pt idx="1530">
                  <c:v>54.9931</c:v>
                </c:pt>
                <c:pt idx="1531">
                  <c:v>54.9931</c:v>
                </c:pt>
                <c:pt idx="1532">
                  <c:v>55.2431</c:v>
                </c:pt>
                <c:pt idx="1533">
                  <c:v>55.4931</c:v>
                </c:pt>
                <c:pt idx="1534">
                  <c:v>55.7431</c:v>
                </c:pt>
                <c:pt idx="1535">
                  <c:v>55.4931</c:v>
                </c:pt>
                <c:pt idx="1536">
                  <c:v>55.9931</c:v>
                </c:pt>
                <c:pt idx="1537">
                  <c:v>55.9931</c:v>
                </c:pt>
                <c:pt idx="1538">
                  <c:v>56.2431</c:v>
                </c:pt>
                <c:pt idx="1539">
                  <c:v>56.4931</c:v>
                </c:pt>
                <c:pt idx="1540">
                  <c:v>56.7431</c:v>
                </c:pt>
                <c:pt idx="1541">
                  <c:v>56.4931</c:v>
                </c:pt>
                <c:pt idx="1542">
                  <c:v>56.993</c:v>
                </c:pt>
                <c:pt idx="1543">
                  <c:v>56.993</c:v>
                </c:pt>
                <c:pt idx="1544">
                  <c:v>57.243</c:v>
                </c:pt>
                <c:pt idx="1545">
                  <c:v>57.493</c:v>
                </c:pt>
                <c:pt idx="1546">
                  <c:v>57.743</c:v>
                </c:pt>
                <c:pt idx="1547">
                  <c:v>57.493</c:v>
                </c:pt>
                <c:pt idx="1548">
                  <c:v>57.993</c:v>
                </c:pt>
                <c:pt idx="1549">
                  <c:v>57.993</c:v>
                </c:pt>
                <c:pt idx="1550">
                  <c:v>58.243</c:v>
                </c:pt>
                <c:pt idx="1551">
                  <c:v>58.493</c:v>
                </c:pt>
                <c:pt idx="1552">
                  <c:v>58.743</c:v>
                </c:pt>
                <c:pt idx="1553">
                  <c:v>58.493</c:v>
                </c:pt>
                <c:pt idx="1554">
                  <c:v>58.993</c:v>
                </c:pt>
                <c:pt idx="1555">
                  <c:v>58.993</c:v>
                </c:pt>
                <c:pt idx="1556">
                  <c:v>59.243</c:v>
                </c:pt>
                <c:pt idx="1557">
                  <c:v>59.493</c:v>
                </c:pt>
                <c:pt idx="1558">
                  <c:v>59.7429</c:v>
                </c:pt>
                <c:pt idx="1559">
                  <c:v>59.493</c:v>
                </c:pt>
                <c:pt idx="1560">
                  <c:v>59.9929</c:v>
                </c:pt>
                <c:pt idx="1561">
                  <c:v>59.9929</c:v>
                </c:pt>
                <c:pt idx="1562">
                  <c:v>60.2429</c:v>
                </c:pt>
                <c:pt idx="1563">
                  <c:v>60.4929</c:v>
                </c:pt>
                <c:pt idx="1564">
                  <c:v>60.7429</c:v>
                </c:pt>
                <c:pt idx="1565">
                  <c:v>60.4929</c:v>
                </c:pt>
                <c:pt idx="1566">
                  <c:v>60.9929</c:v>
                </c:pt>
                <c:pt idx="1567">
                  <c:v>60.9929</c:v>
                </c:pt>
                <c:pt idx="1568">
                  <c:v>61.2429</c:v>
                </c:pt>
                <c:pt idx="1569">
                  <c:v>61.4928</c:v>
                </c:pt>
                <c:pt idx="1570">
                  <c:v>61.7428</c:v>
                </c:pt>
                <c:pt idx="1571">
                  <c:v>61.4928</c:v>
                </c:pt>
                <c:pt idx="1572">
                  <c:v>61.9928</c:v>
                </c:pt>
                <c:pt idx="1573">
                  <c:v>61.9928</c:v>
                </c:pt>
                <c:pt idx="1574">
                  <c:v>62.2428</c:v>
                </c:pt>
                <c:pt idx="1575">
                  <c:v>62.4928</c:v>
                </c:pt>
                <c:pt idx="1576">
                  <c:v>62.7428</c:v>
                </c:pt>
                <c:pt idx="1577">
                  <c:v>62.4928</c:v>
                </c:pt>
                <c:pt idx="1578">
                  <c:v>62.9927</c:v>
                </c:pt>
                <c:pt idx="1579">
                  <c:v>62.9927</c:v>
                </c:pt>
                <c:pt idx="1580">
                  <c:v>63.2427</c:v>
                </c:pt>
                <c:pt idx="1581">
                  <c:v>63.4927</c:v>
                </c:pt>
                <c:pt idx="1582">
                  <c:v>63.7427</c:v>
                </c:pt>
                <c:pt idx="1583">
                  <c:v>63.4927</c:v>
                </c:pt>
                <c:pt idx="1584">
                  <c:v>63.9927</c:v>
                </c:pt>
                <c:pt idx="1585">
                  <c:v>63.9927</c:v>
                </c:pt>
                <c:pt idx="1586">
                  <c:v>64.2427</c:v>
                </c:pt>
                <c:pt idx="1587">
                  <c:v>64.4926</c:v>
                </c:pt>
                <c:pt idx="1588">
                  <c:v>64.7426</c:v>
                </c:pt>
                <c:pt idx="1589">
                  <c:v>64.4926</c:v>
                </c:pt>
                <c:pt idx="1590">
                  <c:v>64.9926</c:v>
                </c:pt>
                <c:pt idx="1591">
                  <c:v>64.9926</c:v>
                </c:pt>
                <c:pt idx="1592">
                  <c:v>65.2426</c:v>
                </c:pt>
                <c:pt idx="1593">
                  <c:v>65.4925</c:v>
                </c:pt>
                <c:pt idx="1594">
                  <c:v>65.7425</c:v>
                </c:pt>
                <c:pt idx="1595">
                  <c:v>65.4925</c:v>
                </c:pt>
                <c:pt idx="1596">
                  <c:v>65.9925</c:v>
                </c:pt>
                <c:pt idx="1597">
                  <c:v>65.9925</c:v>
                </c:pt>
                <c:pt idx="1598">
                  <c:v>66.2425</c:v>
                </c:pt>
                <c:pt idx="1599">
                  <c:v>66.4924</c:v>
                </c:pt>
                <c:pt idx="1600">
                  <c:v>66.7424</c:v>
                </c:pt>
                <c:pt idx="1601">
                  <c:v>66.4924</c:v>
                </c:pt>
                <c:pt idx="1602">
                  <c:v>66.9924</c:v>
                </c:pt>
                <c:pt idx="1603">
                  <c:v>66.9924</c:v>
                </c:pt>
                <c:pt idx="1604">
                  <c:v>67.2424</c:v>
                </c:pt>
                <c:pt idx="1605">
                  <c:v>67.4923</c:v>
                </c:pt>
                <c:pt idx="1606">
                  <c:v>67.7423</c:v>
                </c:pt>
                <c:pt idx="1607">
                  <c:v>67.4923</c:v>
                </c:pt>
                <c:pt idx="1608">
                  <c:v>67.9923</c:v>
                </c:pt>
                <c:pt idx="1609">
                  <c:v>67.9923</c:v>
                </c:pt>
                <c:pt idx="1610">
                  <c:v>68.2423</c:v>
                </c:pt>
                <c:pt idx="1611">
                  <c:v>68.4922</c:v>
                </c:pt>
                <c:pt idx="1612">
                  <c:v>68.7422</c:v>
                </c:pt>
                <c:pt idx="1613">
                  <c:v>68.4922</c:v>
                </c:pt>
                <c:pt idx="1614">
                  <c:v>68.9922</c:v>
                </c:pt>
                <c:pt idx="1615">
                  <c:v>68.9922</c:v>
                </c:pt>
                <c:pt idx="1616">
                  <c:v>69.2421</c:v>
                </c:pt>
                <c:pt idx="1617">
                  <c:v>69.4921</c:v>
                </c:pt>
                <c:pt idx="1618">
                  <c:v>69.7421</c:v>
                </c:pt>
                <c:pt idx="1619">
                  <c:v>69.4921</c:v>
                </c:pt>
                <c:pt idx="1620">
                  <c:v>69.992</c:v>
                </c:pt>
                <c:pt idx="1621">
                  <c:v>69.992</c:v>
                </c:pt>
                <c:pt idx="1622">
                  <c:v>70.242</c:v>
                </c:pt>
                <c:pt idx="1623">
                  <c:v>70.492</c:v>
                </c:pt>
                <c:pt idx="1624">
                  <c:v>70.7419</c:v>
                </c:pt>
                <c:pt idx="1625">
                  <c:v>70.492</c:v>
                </c:pt>
                <c:pt idx="1626">
                  <c:v>70.9919</c:v>
                </c:pt>
                <c:pt idx="1627">
                  <c:v>70.9919</c:v>
                </c:pt>
                <c:pt idx="1628">
                  <c:v>71.2418</c:v>
                </c:pt>
                <c:pt idx="1629">
                  <c:v>71.4918</c:v>
                </c:pt>
                <c:pt idx="1630">
                  <c:v>71.7418</c:v>
                </c:pt>
                <c:pt idx="1631">
                  <c:v>71.4918</c:v>
                </c:pt>
                <c:pt idx="1632">
                  <c:v>71.9917</c:v>
                </c:pt>
                <c:pt idx="1633">
                  <c:v>71.9917</c:v>
                </c:pt>
                <c:pt idx="1634">
                  <c:v>72.2417</c:v>
                </c:pt>
                <c:pt idx="1635">
                  <c:v>72.4916</c:v>
                </c:pt>
                <c:pt idx="1636">
                  <c:v>72.7416</c:v>
                </c:pt>
                <c:pt idx="1637">
                  <c:v>72.4916</c:v>
                </c:pt>
                <c:pt idx="1638">
                  <c:v>72.9916</c:v>
                </c:pt>
                <c:pt idx="1639">
                  <c:v>72.9916</c:v>
                </c:pt>
                <c:pt idx="1640">
                  <c:v>73.2415</c:v>
                </c:pt>
                <c:pt idx="1641">
                  <c:v>73.4915</c:v>
                </c:pt>
                <c:pt idx="1642">
                  <c:v>73.7414</c:v>
                </c:pt>
                <c:pt idx="1643">
                  <c:v>73.4915</c:v>
                </c:pt>
                <c:pt idx="1644">
                  <c:v>73.9914</c:v>
                </c:pt>
                <c:pt idx="1645">
                  <c:v>73.9914</c:v>
                </c:pt>
                <c:pt idx="1646">
                  <c:v>74.2413</c:v>
                </c:pt>
                <c:pt idx="1647">
                  <c:v>74.4913</c:v>
                </c:pt>
                <c:pt idx="1648">
                  <c:v>74.7412</c:v>
                </c:pt>
                <c:pt idx="1649">
                  <c:v>74.4913</c:v>
                </c:pt>
                <c:pt idx="1650">
                  <c:v>74.9912</c:v>
                </c:pt>
                <c:pt idx="1651">
                  <c:v>74.9912</c:v>
                </c:pt>
                <c:pt idx="1652">
                  <c:v>75.2411</c:v>
                </c:pt>
                <c:pt idx="1653">
                  <c:v>75.4911</c:v>
                </c:pt>
                <c:pt idx="1654">
                  <c:v>75.741</c:v>
                </c:pt>
                <c:pt idx="1655">
                  <c:v>75.4911</c:v>
                </c:pt>
                <c:pt idx="1656">
                  <c:v>75.991</c:v>
                </c:pt>
                <c:pt idx="1657">
                  <c:v>75.991</c:v>
                </c:pt>
                <c:pt idx="1658">
                  <c:v>76.2409</c:v>
                </c:pt>
                <c:pt idx="1659">
                  <c:v>76.4909</c:v>
                </c:pt>
                <c:pt idx="1660">
                  <c:v>76.7408</c:v>
                </c:pt>
                <c:pt idx="1661">
                  <c:v>76.4909</c:v>
                </c:pt>
                <c:pt idx="1662">
                  <c:v>76.9907</c:v>
                </c:pt>
                <c:pt idx="1663">
                  <c:v>76.9907</c:v>
                </c:pt>
                <c:pt idx="1664">
                  <c:v>77.2407</c:v>
                </c:pt>
                <c:pt idx="1665">
                  <c:v>77.4906</c:v>
                </c:pt>
                <c:pt idx="1666">
                  <c:v>77.7406</c:v>
                </c:pt>
                <c:pt idx="1667">
                  <c:v>77.4906</c:v>
                </c:pt>
                <c:pt idx="1668">
                  <c:v>77.9905</c:v>
                </c:pt>
                <c:pt idx="1669">
                  <c:v>77.9905</c:v>
                </c:pt>
                <c:pt idx="1670">
                  <c:v>78.2404</c:v>
                </c:pt>
                <c:pt idx="1671">
                  <c:v>78.4904</c:v>
                </c:pt>
                <c:pt idx="1672">
                  <c:v>78.7403</c:v>
                </c:pt>
                <c:pt idx="1673">
                  <c:v>78.4904</c:v>
                </c:pt>
                <c:pt idx="1674">
                  <c:v>78.9903</c:v>
                </c:pt>
                <c:pt idx="1675">
                  <c:v>78.9903</c:v>
                </c:pt>
                <c:pt idx="1676">
                  <c:v>79.2402</c:v>
                </c:pt>
                <c:pt idx="1677">
                  <c:v>79.4901</c:v>
                </c:pt>
                <c:pt idx="1678">
                  <c:v>79.7401</c:v>
                </c:pt>
                <c:pt idx="1679">
                  <c:v>79.4901</c:v>
                </c:pt>
                <c:pt idx="1680">
                  <c:v>79.99</c:v>
                </c:pt>
                <c:pt idx="1681">
                  <c:v>79.99</c:v>
                </c:pt>
                <c:pt idx="1682">
                  <c:v>80.2399</c:v>
                </c:pt>
                <c:pt idx="1683">
                  <c:v>80.4898</c:v>
                </c:pt>
                <c:pt idx="1684">
                  <c:v>80.7398</c:v>
                </c:pt>
                <c:pt idx="1685">
                  <c:v>80.4898</c:v>
                </c:pt>
                <c:pt idx="1686">
                  <c:v>80.9897</c:v>
                </c:pt>
                <c:pt idx="1687">
                  <c:v>80.9897</c:v>
                </c:pt>
                <c:pt idx="1688">
                  <c:v>81.2396</c:v>
                </c:pt>
                <c:pt idx="1689">
                  <c:v>81.4896</c:v>
                </c:pt>
                <c:pt idx="1690">
                  <c:v>81.7395</c:v>
                </c:pt>
                <c:pt idx="1691">
                  <c:v>81.4896</c:v>
                </c:pt>
                <c:pt idx="1692">
                  <c:v>81.9894</c:v>
                </c:pt>
                <c:pt idx="1693">
                  <c:v>81.9894</c:v>
                </c:pt>
                <c:pt idx="1694">
                  <c:v>82.2393</c:v>
                </c:pt>
                <c:pt idx="1695">
                  <c:v>82.4892</c:v>
                </c:pt>
                <c:pt idx="1696">
                  <c:v>82.7392</c:v>
                </c:pt>
                <c:pt idx="1697">
                  <c:v>82.4892</c:v>
                </c:pt>
                <c:pt idx="1698">
                  <c:v>82.9891</c:v>
                </c:pt>
                <c:pt idx="1699">
                  <c:v>82.9891</c:v>
                </c:pt>
                <c:pt idx="1700">
                  <c:v>83.239</c:v>
                </c:pt>
                <c:pt idx="1701">
                  <c:v>83.4889</c:v>
                </c:pt>
                <c:pt idx="1702">
                  <c:v>83.7388</c:v>
                </c:pt>
                <c:pt idx="1703">
                  <c:v>83.4889</c:v>
                </c:pt>
                <c:pt idx="1704">
                  <c:v>83.9887</c:v>
                </c:pt>
                <c:pt idx="1705">
                  <c:v>83.9887</c:v>
                </c:pt>
                <c:pt idx="1706">
                  <c:v>84.2387</c:v>
                </c:pt>
                <c:pt idx="1707">
                  <c:v>84.4886</c:v>
                </c:pt>
                <c:pt idx="1708">
                  <c:v>84.7385</c:v>
                </c:pt>
                <c:pt idx="1709">
                  <c:v>84.4886</c:v>
                </c:pt>
                <c:pt idx="1710">
                  <c:v>84.9884</c:v>
                </c:pt>
                <c:pt idx="1711">
                  <c:v>84.9884</c:v>
                </c:pt>
                <c:pt idx="1712">
                  <c:v>85.2383</c:v>
                </c:pt>
                <c:pt idx="1713">
                  <c:v>85.4882</c:v>
                </c:pt>
                <c:pt idx="1714">
                  <c:v>85.7381</c:v>
                </c:pt>
                <c:pt idx="1715">
                  <c:v>85.4882</c:v>
                </c:pt>
                <c:pt idx="1716">
                  <c:v>85.988</c:v>
                </c:pt>
                <c:pt idx="1717">
                  <c:v>85.988</c:v>
                </c:pt>
                <c:pt idx="1718">
                  <c:v>86.2379</c:v>
                </c:pt>
                <c:pt idx="1719">
                  <c:v>86.4878</c:v>
                </c:pt>
                <c:pt idx="1720">
                  <c:v>86.7377</c:v>
                </c:pt>
                <c:pt idx="1721">
                  <c:v>86.4878</c:v>
                </c:pt>
                <c:pt idx="1722">
                  <c:v>86.9876</c:v>
                </c:pt>
                <c:pt idx="1723">
                  <c:v>86.9876</c:v>
                </c:pt>
                <c:pt idx="1724">
                  <c:v>87.2375</c:v>
                </c:pt>
                <c:pt idx="1725">
                  <c:v>87.4874</c:v>
                </c:pt>
                <c:pt idx="1726">
                  <c:v>87.7373</c:v>
                </c:pt>
                <c:pt idx="1727">
                  <c:v>87.4874</c:v>
                </c:pt>
                <c:pt idx="1728">
                  <c:v>87.9872</c:v>
                </c:pt>
                <c:pt idx="1729">
                  <c:v>87.9872</c:v>
                </c:pt>
                <c:pt idx="1730">
                  <c:v>88.2371</c:v>
                </c:pt>
                <c:pt idx="1731">
                  <c:v>88.487</c:v>
                </c:pt>
                <c:pt idx="1732">
                  <c:v>88.7369</c:v>
                </c:pt>
                <c:pt idx="1733">
                  <c:v>88.487</c:v>
                </c:pt>
                <c:pt idx="1734">
                  <c:v>88.9868</c:v>
                </c:pt>
                <c:pt idx="1735">
                  <c:v>88.9868</c:v>
                </c:pt>
                <c:pt idx="1736">
                  <c:v>89.2367</c:v>
                </c:pt>
                <c:pt idx="1737">
                  <c:v>89.4866</c:v>
                </c:pt>
                <c:pt idx="1738">
                  <c:v>89.7365</c:v>
                </c:pt>
                <c:pt idx="1739">
                  <c:v>89.4866</c:v>
                </c:pt>
                <c:pt idx="1740">
                  <c:v>89.9864</c:v>
                </c:pt>
                <c:pt idx="1741">
                  <c:v>89.9864</c:v>
                </c:pt>
                <c:pt idx="1742">
                  <c:v>90.2363</c:v>
                </c:pt>
                <c:pt idx="1743">
                  <c:v>90.4861</c:v>
                </c:pt>
                <c:pt idx="1744">
                  <c:v>90.736</c:v>
                </c:pt>
                <c:pt idx="1745">
                  <c:v>90.4861</c:v>
                </c:pt>
                <c:pt idx="1746">
                  <c:v>90.9859</c:v>
                </c:pt>
                <c:pt idx="1747">
                  <c:v>90.9859</c:v>
                </c:pt>
                <c:pt idx="1748">
                  <c:v>91.2358</c:v>
                </c:pt>
                <c:pt idx="1749">
                  <c:v>91.4857</c:v>
                </c:pt>
                <c:pt idx="1750">
                  <c:v>91.7356</c:v>
                </c:pt>
                <c:pt idx="1751">
                  <c:v>91.4857</c:v>
                </c:pt>
                <c:pt idx="1752">
                  <c:v>91.9854</c:v>
                </c:pt>
                <c:pt idx="1753">
                  <c:v>91.9854</c:v>
                </c:pt>
                <c:pt idx="1754">
                  <c:v>92.2353</c:v>
                </c:pt>
                <c:pt idx="1755">
                  <c:v>92.4852</c:v>
                </c:pt>
                <c:pt idx="1756">
                  <c:v>92.7351</c:v>
                </c:pt>
                <c:pt idx="1757">
                  <c:v>92.4852</c:v>
                </c:pt>
                <c:pt idx="1758">
                  <c:v>92.9849</c:v>
                </c:pt>
                <c:pt idx="1759">
                  <c:v>92.9849</c:v>
                </c:pt>
                <c:pt idx="1760">
                  <c:v>93.2348</c:v>
                </c:pt>
                <c:pt idx="1761">
                  <c:v>93.4847</c:v>
                </c:pt>
                <c:pt idx="1762">
                  <c:v>93.7346</c:v>
                </c:pt>
                <c:pt idx="1763">
                  <c:v>93.4847</c:v>
                </c:pt>
                <c:pt idx="1764">
                  <c:v>93.9844</c:v>
                </c:pt>
                <c:pt idx="1765">
                  <c:v>93.9844</c:v>
                </c:pt>
                <c:pt idx="1766">
                  <c:v>94.2343</c:v>
                </c:pt>
                <c:pt idx="1767">
                  <c:v>94.4842</c:v>
                </c:pt>
                <c:pt idx="1768">
                  <c:v>94.734</c:v>
                </c:pt>
                <c:pt idx="1769">
                  <c:v>94.4842</c:v>
                </c:pt>
                <c:pt idx="1770">
                  <c:v>94.9839</c:v>
                </c:pt>
                <c:pt idx="1771">
                  <c:v>94.9839</c:v>
                </c:pt>
                <c:pt idx="1772">
                  <c:v>95.2338</c:v>
                </c:pt>
                <c:pt idx="1773">
                  <c:v>95.4836</c:v>
                </c:pt>
                <c:pt idx="1774">
                  <c:v>95.7335</c:v>
                </c:pt>
                <c:pt idx="1775">
                  <c:v>95.4836</c:v>
                </c:pt>
                <c:pt idx="1776">
                  <c:v>95.9834</c:v>
                </c:pt>
                <c:pt idx="1777">
                  <c:v>95.9834</c:v>
                </c:pt>
                <c:pt idx="1778">
                  <c:v>96.2332</c:v>
                </c:pt>
                <c:pt idx="1779">
                  <c:v>96.4831</c:v>
                </c:pt>
                <c:pt idx="1780">
                  <c:v>96.7329</c:v>
                </c:pt>
                <c:pt idx="1781">
                  <c:v>96.4831</c:v>
                </c:pt>
                <c:pt idx="1782">
                  <c:v>96.9828</c:v>
                </c:pt>
                <c:pt idx="1783">
                  <c:v>96.9828</c:v>
                </c:pt>
                <c:pt idx="1784">
                  <c:v>97.2327</c:v>
                </c:pt>
                <c:pt idx="1785">
                  <c:v>97.4825</c:v>
                </c:pt>
                <c:pt idx="1786">
                  <c:v>97.7324</c:v>
                </c:pt>
                <c:pt idx="1787">
                  <c:v>97.4825</c:v>
                </c:pt>
                <c:pt idx="1788">
                  <c:v>97.9822</c:v>
                </c:pt>
                <c:pt idx="1789">
                  <c:v>97.9822</c:v>
                </c:pt>
                <c:pt idx="1790">
                  <c:v>98.2321</c:v>
                </c:pt>
                <c:pt idx="1791">
                  <c:v>98.4819</c:v>
                </c:pt>
                <c:pt idx="1792">
                  <c:v>98.7318</c:v>
                </c:pt>
                <c:pt idx="1793">
                  <c:v>98.4819</c:v>
                </c:pt>
                <c:pt idx="1794">
                  <c:v>98.9817</c:v>
                </c:pt>
                <c:pt idx="1795">
                  <c:v>98.9817</c:v>
                </c:pt>
                <c:pt idx="1796">
                  <c:v>99.2315</c:v>
                </c:pt>
                <c:pt idx="1797">
                  <c:v>99.4814</c:v>
                </c:pt>
                <c:pt idx="1798">
                  <c:v>99.7312</c:v>
                </c:pt>
                <c:pt idx="1799">
                  <c:v>99.4814</c:v>
                </c:pt>
                <c:pt idx="1800">
                  <c:v>99.9811</c:v>
                </c:pt>
                <c:pt idx="1801">
                  <c:v>99.9811</c:v>
                </c:pt>
                <c:pt idx="1802">
                  <c:v>100.231</c:v>
                </c:pt>
                <c:pt idx="1803">
                  <c:v>100.481</c:v>
                </c:pt>
                <c:pt idx="1804">
                  <c:v>100.731</c:v>
                </c:pt>
                <c:pt idx="1805">
                  <c:v>100.481</c:v>
                </c:pt>
                <c:pt idx="1806">
                  <c:v>100.98</c:v>
                </c:pt>
                <c:pt idx="1807">
                  <c:v>100.98</c:v>
                </c:pt>
                <c:pt idx="1808">
                  <c:v>101.23</c:v>
                </c:pt>
                <c:pt idx="1809">
                  <c:v>101.48</c:v>
                </c:pt>
                <c:pt idx="1810">
                  <c:v>101.73</c:v>
                </c:pt>
                <c:pt idx="1811">
                  <c:v>101.48</c:v>
                </c:pt>
                <c:pt idx="1812">
                  <c:v>101.98</c:v>
                </c:pt>
                <c:pt idx="1813">
                  <c:v>101.98</c:v>
                </c:pt>
                <c:pt idx="1814">
                  <c:v>102.23</c:v>
                </c:pt>
                <c:pt idx="1815">
                  <c:v>102.48</c:v>
                </c:pt>
                <c:pt idx="1816">
                  <c:v>102.729</c:v>
                </c:pt>
                <c:pt idx="1817">
                  <c:v>102.48</c:v>
                </c:pt>
                <c:pt idx="1818">
                  <c:v>102.979</c:v>
                </c:pt>
                <c:pt idx="1819">
                  <c:v>102.979</c:v>
                </c:pt>
                <c:pt idx="1820">
                  <c:v>103.229</c:v>
                </c:pt>
                <c:pt idx="1821">
                  <c:v>103.479</c:v>
                </c:pt>
                <c:pt idx="1822">
                  <c:v>103.729</c:v>
                </c:pt>
                <c:pt idx="1823">
                  <c:v>103.479</c:v>
                </c:pt>
                <c:pt idx="1824">
                  <c:v>103.979</c:v>
                </c:pt>
                <c:pt idx="1825">
                  <c:v>103.979</c:v>
                </c:pt>
                <c:pt idx="1826">
                  <c:v>104.228</c:v>
                </c:pt>
                <c:pt idx="1827">
                  <c:v>104.478</c:v>
                </c:pt>
                <c:pt idx="1828">
                  <c:v>104.728</c:v>
                </c:pt>
                <c:pt idx="1829">
                  <c:v>104.478</c:v>
                </c:pt>
                <c:pt idx="1830">
                  <c:v>104.978</c:v>
                </c:pt>
                <c:pt idx="1831">
                  <c:v>104.978</c:v>
                </c:pt>
                <c:pt idx="1832">
                  <c:v>105.228</c:v>
                </c:pt>
                <c:pt idx="1833">
                  <c:v>105.478</c:v>
                </c:pt>
                <c:pt idx="1834">
                  <c:v>105.727</c:v>
                </c:pt>
                <c:pt idx="1835">
                  <c:v>105.478</c:v>
                </c:pt>
                <c:pt idx="1836">
                  <c:v>105.977</c:v>
                </c:pt>
                <c:pt idx="1837">
                  <c:v>105.977</c:v>
                </c:pt>
                <c:pt idx="1838">
                  <c:v>106.227</c:v>
                </c:pt>
                <c:pt idx="1839">
                  <c:v>106.477</c:v>
                </c:pt>
                <c:pt idx="1840">
                  <c:v>106.727</c:v>
                </c:pt>
                <c:pt idx="1841">
                  <c:v>106.477</c:v>
                </c:pt>
                <c:pt idx="1842">
                  <c:v>106.977</c:v>
                </c:pt>
                <c:pt idx="1843">
                  <c:v>106.977</c:v>
                </c:pt>
                <c:pt idx="1844">
                  <c:v>107.226</c:v>
                </c:pt>
                <c:pt idx="1845">
                  <c:v>107.476</c:v>
                </c:pt>
                <c:pt idx="1846">
                  <c:v>107.726</c:v>
                </c:pt>
                <c:pt idx="1847">
                  <c:v>107.476</c:v>
                </c:pt>
                <c:pt idx="1848">
                  <c:v>107.976</c:v>
                </c:pt>
                <c:pt idx="1849">
                  <c:v>107.976</c:v>
                </c:pt>
                <c:pt idx="1850">
                  <c:v>108.226</c:v>
                </c:pt>
                <c:pt idx="1851">
                  <c:v>108.476</c:v>
                </c:pt>
                <c:pt idx="1852">
                  <c:v>108.725</c:v>
                </c:pt>
                <c:pt idx="1853">
                  <c:v>108.476</c:v>
                </c:pt>
                <c:pt idx="1854">
                  <c:v>108.975</c:v>
                </c:pt>
                <c:pt idx="1855">
                  <c:v>108.975</c:v>
                </c:pt>
                <c:pt idx="1856">
                  <c:v>109.225</c:v>
                </c:pt>
                <c:pt idx="1857">
                  <c:v>109.475</c:v>
                </c:pt>
                <c:pt idx="1858">
                  <c:v>109.725</c:v>
                </c:pt>
                <c:pt idx="1859">
                  <c:v>109.475</c:v>
                </c:pt>
                <c:pt idx="1860">
                  <c:v>109.975</c:v>
                </c:pt>
                <c:pt idx="1861">
                  <c:v>109.975</c:v>
                </c:pt>
                <c:pt idx="1862">
                  <c:v>110.224</c:v>
                </c:pt>
                <c:pt idx="1863">
                  <c:v>110.474</c:v>
                </c:pt>
                <c:pt idx="1864">
                  <c:v>110.724</c:v>
                </c:pt>
                <c:pt idx="1865">
                  <c:v>110.474</c:v>
                </c:pt>
                <c:pt idx="1866">
                  <c:v>110.974</c:v>
                </c:pt>
                <c:pt idx="1867">
                  <c:v>110.974</c:v>
                </c:pt>
                <c:pt idx="1868">
                  <c:v>111.224</c:v>
                </c:pt>
                <c:pt idx="1869">
                  <c:v>111.474</c:v>
                </c:pt>
                <c:pt idx="1870">
                  <c:v>111.723</c:v>
                </c:pt>
                <c:pt idx="1871">
                  <c:v>111.474</c:v>
                </c:pt>
                <c:pt idx="1872">
                  <c:v>111.973</c:v>
                </c:pt>
                <c:pt idx="1873">
                  <c:v>111.973</c:v>
                </c:pt>
                <c:pt idx="1874">
                  <c:v>112.223</c:v>
                </c:pt>
                <c:pt idx="1875">
                  <c:v>112.473</c:v>
                </c:pt>
                <c:pt idx="1876">
                  <c:v>112.723</c:v>
                </c:pt>
                <c:pt idx="1877">
                  <c:v>112.473</c:v>
                </c:pt>
                <c:pt idx="1878">
                  <c:v>112.972</c:v>
                </c:pt>
                <c:pt idx="1879">
                  <c:v>112.972</c:v>
                </c:pt>
                <c:pt idx="1880">
                  <c:v>113.222</c:v>
                </c:pt>
                <c:pt idx="1881">
                  <c:v>113.472</c:v>
                </c:pt>
                <c:pt idx="1882">
                  <c:v>113.722</c:v>
                </c:pt>
                <c:pt idx="1883">
                  <c:v>113.472</c:v>
                </c:pt>
                <c:pt idx="1884">
                  <c:v>113.972</c:v>
                </c:pt>
                <c:pt idx="1885">
                  <c:v>113.972</c:v>
                </c:pt>
                <c:pt idx="1886">
                  <c:v>114.222</c:v>
                </c:pt>
                <c:pt idx="1887">
                  <c:v>114.471</c:v>
                </c:pt>
                <c:pt idx="1888">
                  <c:v>114.721</c:v>
                </c:pt>
                <c:pt idx="1889">
                  <c:v>114.471</c:v>
                </c:pt>
                <c:pt idx="1890">
                  <c:v>114.971</c:v>
                </c:pt>
                <c:pt idx="1891">
                  <c:v>114.971</c:v>
                </c:pt>
                <c:pt idx="1892">
                  <c:v>115.221</c:v>
                </c:pt>
                <c:pt idx="1893">
                  <c:v>115.471</c:v>
                </c:pt>
                <c:pt idx="1894">
                  <c:v>115.721</c:v>
                </c:pt>
                <c:pt idx="1895">
                  <c:v>115.471</c:v>
                </c:pt>
                <c:pt idx="1896">
                  <c:v>115.97</c:v>
                </c:pt>
                <c:pt idx="1897">
                  <c:v>115.97</c:v>
                </c:pt>
                <c:pt idx="1898">
                  <c:v>116.22</c:v>
                </c:pt>
                <c:pt idx="1899">
                  <c:v>116.47</c:v>
                </c:pt>
                <c:pt idx="1900">
                  <c:v>116.72</c:v>
                </c:pt>
                <c:pt idx="1901">
                  <c:v>116.47</c:v>
                </c:pt>
                <c:pt idx="1902">
                  <c:v>116.97</c:v>
                </c:pt>
                <c:pt idx="1903">
                  <c:v>116.97</c:v>
                </c:pt>
                <c:pt idx="1904">
                  <c:v>117.219</c:v>
                </c:pt>
                <c:pt idx="1905">
                  <c:v>117.469</c:v>
                </c:pt>
                <c:pt idx="1906">
                  <c:v>117.719</c:v>
                </c:pt>
                <c:pt idx="1907">
                  <c:v>117.469</c:v>
                </c:pt>
                <c:pt idx="1908">
                  <c:v>117.969</c:v>
                </c:pt>
                <c:pt idx="1909">
                  <c:v>117.969</c:v>
                </c:pt>
                <c:pt idx="1910">
                  <c:v>118.219</c:v>
                </c:pt>
                <c:pt idx="1911">
                  <c:v>118.469</c:v>
                </c:pt>
                <c:pt idx="1912">
                  <c:v>118.718</c:v>
                </c:pt>
                <c:pt idx="1913">
                  <c:v>118.469</c:v>
                </c:pt>
                <c:pt idx="1914">
                  <c:v>118.968</c:v>
                </c:pt>
                <c:pt idx="1915">
                  <c:v>118.968</c:v>
                </c:pt>
                <c:pt idx="1916">
                  <c:v>119.218</c:v>
                </c:pt>
                <c:pt idx="1917">
                  <c:v>119.468</c:v>
                </c:pt>
                <c:pt idx="1918">
                  <c:v>119.718</c:v>
                </c:pt>
                <c:pt idx="1919">
                  <c:v>119.468</c:v>
                </c:pt>
                <c:pt idx="1920">
                  <c:v>119.967</c:v>
                </c:pt>
                <c:pt idx="1921">
                  <c:v>119.967</c:v>
                </c:pt>
                <c:pt idx="1922">
                  <c:v>120.217</c:v>
                </c:pt>
                <c:pt idx="1923">
                  <c:v>120.467</c:v>
                </c:pt>
                <c:pt idx="1924">
                  <c:v>120.717</c:v>
                </c:pt>
                <c:pt idx="1925">
                  <c:v>120.467</c:v>
                </c:pt>
                <c:pt idx="1926">
                  <c:v>120.967</c:v>
                </c:pt>
                <c:pt idx="1927">
                  <c:v>120.967</c:v>
                </c:pt>
                <c:pt idx="1928">
                  <c:v>121.217</c:v>
                </c:pt>
                <c:pt idx="1929">
                  <c:v>121.466</c:v>
                </c:pt>
                <c:pt idx="1930">
                  <c:v>121.716</c:v>
                </c:pt>
                <c:pt idx="1931">
                  <c:v>121.466</c:v>
                </c:pt>
                <c:pt idx="1932">
                  <c:v>121.966</c:v>
                </c:pt>
                <c:pt idx="1933">
                  <c:v>121.966</c:v>
                </c:pt>
                <c:pt idx="1934">
                  <c:v>122.216</c:v>
                </c:pt>
                <c:pt idx="1935">
                  <c:v>122.466</c:v>
                </c:pt>
                <c:pt idx="1936">
                  <c:v>122.715</c:v>
                </c:pt>
                <c:pt idx="1937">
                  <c:v>122.466</c:v>
                </c:pt>
                <c:pt idx="1938">
                  <c:v>122.965</c:v>
                </c:pt>
                <c:pt idx="1939">
                  <c:v>122.965</c:v>
                </c:pt>
                <c:pt idx="1940">
                  <c:v>123.215</c:v>
                </c:pt>
                <c:pt idx="1941">
                  <c:v>123.465</c:v>
                </c:pt>
                <c:pt idx="1942">
                  <c:v>123.715</c:v>
                </c:pt>
                <c:pt idx="1943">
                  <c:v>123.465</c:v>
                </c:pt>
                <c:pt idx="1944">
                  <c:v>123.965</c:v>
                </c:pt>
                <c:pt idx="1945">
                  <c:v>123.965</c:v>
                </c:pt>
                <c:pt idx="1946">
                  <c:v>124.214</c:v>
                </c:pt>
                <c:pt idx="1947">
                  <c:v>124.464</c:v>
                </c:pt>
                <c:pt idx="1948">
                  <c:v>124.714</c:v>
                </c:pt>
                <c:pt idx="1949">
                  <c:v>124.464</c:v>
                </c:pt>
                <c:pt idx="1950">
                  <c:v>124.964</c:v>
                </c:pt>
                <c:pt idx="1951">
                  <c:v>124.964</c:v>
                </c:pt>
                <c:pt idx="1952">
                  <c:v>125.214</c:v>
                </c:pt>
                <c:pt idx="1953">
                  <c:v>125.463</c:v>
                </c:pt>
                <c:pt idx="1954">
                  <c:v>125.713</c:v>
                </c:pt>
                <c:pt idx="1955">
                  <c:v>125.463</c:v>
                </c:pt>
                <c:pt idx="1956">
                  <c:v>125.963</c:v>
                </c:pt>
                <c:pt idx="1957">
                  <c:v>125.963</c:v>
                </c:pt>
                <c:pt idx="1958">
                  <c:v>126.213</c:v>
                </c:pt>
                <c:pt idx="1959">
                  <c:v>126.463</c:v>
                </c:pt>
                <c:pt idx="1960">
                  <c:v>126.712</c:v>
                </c:pt>
                <c:pt idx="1961">
                  <c:v>126.463</c:v>
                </c:pt>
                <c:pt idx="1962">
                  <c:v>126.962</c:v>
                </c:pt>
                <c:pt idx="1963">
                  <c:v>126.962</c:v>
                </c:pt>
                <c:pt idx="1964">
                  <c:v>127.212</c:v>
                </c:pt>
                <c:pt idx="1965">
                  <c:v>127.462</c:v>
                </c:pt>
                <c:pt idx="1966">
                  <c:v>127.712</c:v>
                </c:pt>
                <c:pt idx="1967">
                  <c:v>127.462</c:v>
                </c:pt>
                <c:pt idx="1968">
                  <c:v>127.962</c:v>
                </c:pt>
                <c:pt idx="1969">
                  <c:v>127.962</c:v>
                </c:pt>
                <c:pt idx="1970">
                  <c:v>128.211</c:v>
                </c:pt>
                <c:pt idx="1971">
                  <c:v>128.461</c:v>
                </c:pt>
                <c:pt idx="1972">
                  <c:v>128.711</c:v>
                </c:pt>
                <c:pt idx="1973">
                  <c:v>128.461</c:v>
                </c:pt>
                <c:pt idx="1974">
                  <c:v>128.961</c:v>
                </c:pt>
                <c:pt idx="1975">
                  <c:v>128.961</c:v>
                </c:pt>
                <c:pt idx="1976">
                  <c:v>129.211</c:v>
                </c:pt>
                <c:pt idx="1977">
                  <c:v>129.46</c:v>
                </c:pt>
                <c:pt idx="1978">
                  <c:v>129.71</c:v>
                </c:pt>
                <c:pt idx="1979">
                  <c:v>129.46</c:v>
                </c:pt>
                <c:pt idx="1980">
                  <c:v>129.96</c:v>
                </c:pt>
                <c:pt idx="1981">
                  <c:v>129.96</c:v>
                </c:pt>
                <c:pt idx="1982">
                  <c:v>130.21</c:v>
                </c:pt>
                <c:pt idx="1983">
                  <c:v>130.46</c:v>
                </c:pt>
                <c:pt idx="1984">
                  <c:v>130.709</c:v>
                </c:pt>
                <c:pt idx="1985">
                  <c:v>130.46</c:v>
                </c:pt>
                <c:pt idx="1986">
                  <c:v>130.959</c:v>
                </c:pt>
                <c:pt idx="1987">
                  <c:v>130.959</c:v>
                </c:pt>
                <c:pt idx="1988">
                  <c:v>131.209</c:v>
                </c:pt>
                <c:pt idx="1989">
                  <c:v>131.459</c:v>
                </c:pt>
                <c:pt idx="1990">
                  <c:v>131.709</c:v>
                </c:pt>
                <c:pt idx="1991">
                  <c:v>131.459</c:v>
                </c:pt>
                <c:pt idx="1992">
                  <c:v>130.959</c:v>
                </c:pt>
                <c:pt idx="1993">
                  <c:v>130.959</c:v>
                </c:pt>
                <c:pt idx="1994">
                  <c:v>131.119</c:v>
                </c:pt>
                <c:pt idx="1995">
                  <c:v>131.28</c:v>
                </c:pt>
                <c:pt idx="1996">
                  <c:v>131.44</c:v>
                </c:pt>
                <c:pt idx="1997">
                  <c:v>131.28</c:v>
                </c:pt>
                <c:pt idx="1998">
                  <c:v>131.6</c:v>
                </c:pt>
                <c:pt idx="1999">
                  <c:v>131.6</c:v>
                </c:pt>
                <c:pt idx="2000">
                  <c:v>131.85</c:v>
                </c:pt>
                <c:pt idx="2001">
                  <c:v>132.1</c:v>
                </c:pt>
                <c:pt idx="2002">
                  <c:v>132.349</c:v>
                </c:pt>
                <c:pt idx="2003">
                  <c:v>132.1</c:v>
                </c:pt>
                <c:pt idx="2004">
                  <c:v>132.599</c:v>
                </c:pt>
                <c:pt idx="2005">
                  <c:v>132.599</c:v>
                </c:pt>
                <c:pt idx="2006">
                  <c:v>132.849</c:v>
                </c:pt>
                <c:pt idx="2007">
                  <c:v>133.099</c:v>
                </c:pt>
                <c:pt idx="2008">
                  <c:v>133.349</c:v>
                </c:pt>
                <c:pt idx="2009">
                  <c:v>133.099</c:v>
                </c:pt>
                <c:pt idx="2010">
                  <c:v>133.598</c:v>
                </c:pt>
                <c:pt idx="2011">
                  <c:v>133.598</c:v>
                </c:pt>
                <c:pt idx="2012">
                  <c:v>133.848</c:v>
                </c:pt>
                <c:pt idx="2013">
                  <c:v>134.098</c:v>
                </c:pt>
                <c:pt idx="2014">
                  <c:v>134.348</c:v>
                </c:pt>
                <c:pt idx="2015">
                  <c:v>134.098</c:v>
                </c:pt>
                <c:pt idx="2016">
                  <c:v>134.598</c:v>
                </c:pt>
                <c:pt idx="2017">
                  <c:v>134.598</c:v>
                </c:pt>
                <c:pt idx="2018">
                  <c:v>134.848</c:v>
                </c:pt>
                <c:pt idx="2019">
                  <c:v>135.097</c:v>
                </c:pt>
                <c:pt idx="2020">
                  <c:v>135.347</c:v>
                </c:pt>
                <c:pt idx="2021">
                  <c:v>135.097</c:v>
                </c:pt>
                <c:pt idx="2022">
                  <c:v>135.597</c:v>
                </c:pt>
                <c:pt idx="2023">
                  <c:v>135.597</c:v>
                </c:pt>
                <c:pt idx="2024">
                  <c:v>135.847</c:v>
                </c:pt>
                <c:pt idx="2025">
                  <c:v>136.097</c:v>
                </c:pt>
                <c:pt idx="2026">
                  <c:v>136.346</c:v>
                </c:pt>
                <c:pt idx="2027">
                  <c:v>136.097</c:v>
                </c:pt>
                <c:pt idx="2028">
                  <c:v>136.596</c:v>
                </c:pt>
                <c:pt idx="2029">
                  <c:v>136.596</c:v>
                </c:pt>
                <c:pt idx="2030">
                  <c:v>136.846</c:v>
                </c:pt>
                <c:pt idx="2031">
                  <c:v>137.096</c:v>
                </c:pt>
                <c:pt idx="2032">
                  <c:v>137.346</c:v>
                </c:pt>
                <c:pt idx="2033">
                  <c:v>137.096</c:v>
                </c:pt>
                <c:pt idx="2034">
                  <c:v>137.595</c:v>
                </c:pt>
                <c:pt idx="2035">
                  <c:v>137.595</c:v>
                </c:pt>
                <c:pt idx="2036">
                  <c:v>137.845</c:v>
                </c:pt>
                <c:pt idx="2037">
                  <c:v>138.095</c:v>
                </c:pt>
                <c:pt idx="2038">
                  <c:v>138.345</c:v>
                </c:pt>
                <c:pt idx="2039">
                  <c:v>138.095</c:v>
                </c:pt>
                <c:pt idx="2040">
                  <c:v>138.595</c:v>
                </c:pt>
                <c:pt idx="2041">
                  <c:v>138.595</c:v>
                </c:pt>
                <c:pt idx="2042">
                  <c:v>138.844</c:v>
                </c:pt>
                <c:pt idx="2043">
                  <c:v>139.094</c:v>
                </c:pt>
                <c:pt idx="2044">
                  <c:v>139.344</c:v>
                </c:pt>
                <c:pt idx="2045">
                  <c:v>139.094</c:v>
                </c:pt>
                <c:pt idx="2046">
                  <c:v>139.594</c:v>
                </c:pt>
                <c:pt idx="2047">
                  <c:v>139.594</c:v>
                </c:pt>
                <c:pt idx="2048">
                  <c:v>139.844</c:v>
                </c:pt>
                <c:pt idx="2049">
                  <c:v>140.094</c:v>
                </c:pt>
                <c:pt idx="2050">
                  <c:v>140.343</c:v>
                </c:pt>
                <c:pt idx="2051">
                  <c:v>140.094</c:v>
                </c:pt>
                <c:pt idx="2052">
                  <c:v>140.593</c:v>
                </c:pt>
                <c:pt idx="2053">
                  <c:v>140.593</c:v>
                </c:pt>
                <c:pt idx="2054">
                  <c:v>140.843</c:v>
                </c:pt>
                <c:pt idx="2055">
                  <c:v>141.093</c:v>
                </c:pt>
                <c:pt idx="2056">
                  <c:v>141.343</c:v>
                </c:pt>
                <c:pt idx="2057">
                  <c:v>141.093</c:v>
                </c:pt>
                <c:pt idx="2058">
                  <c:v>141.592</c:v>
                </c:pt>
                <c:pt idx="2059">
                  <c:v>141.592</c:v>
                </c:pt>
                <c:pt idx="2060">
                  <c:v>141.842</c:v>
                </c:pt>
                <c:pt idx="2061">
                  <c:v>142.092</c:v>
                </c:pt>
                <c:pt idx="2062">
                  <c:v>142.342</c:v>
                </c:pt>
                <c:pt idx="2063">
                  <c:v>142.092</c:v>
                </c:pt>
                <c:pt idx="2064">
                  <c:v>142.592</c:v>
                </c:pt>
                <c:pt idx="2065">
                  <c:v>142.592</c:v>
                </c:pt>
                <c:pt idx="2066">
                  <c:v>142.841</c:v>
                </c:pt>
                <c:pt idx="2067">
                  <c:v>143.091</c:v>
                </c:pt>
                <c:pt idx="2068">
                  <c:v>143.341</c:v>
                </c:pt>
                <c:pt idx="2069">
                  <c:v>143.091</c:v>
                </c:pt>
                <c:pt idx="2070">
                  <c:v>143.591</c:v>
                </c:pt>
                <c:pt idx="2071">
                  <c:v>143.591</c:v>
                </c:pt>
                <c:pt idx="2072">
                  <c:v>143.841</c:v>
                </c:pt>
                <c:pt idx="2073">
                  <c:v>144.09</c:v>
                </c:pt>
                <c:pt idx="2074">
                  <c:v>144.34</c:v>
                </c:pt>
                <c:pt idx="2075">
                  <c:v>144.09</c:v>
                </c:pt>
                <c:pt idx="2076">
                  <c:v>144.59</c:v>
                </c:pt>
                <c:pt idx="2077">
                  <c:v>144.59</c:v>
                </c:pt>
                <c:pt idx="2078">
                  <c:v>144.84</c:v>
                </c:pt>
                <c:pt idx="2079">
                  <c:v>145.09</c:v>
                </c:pt>
                <c:pt idx="2080">
                  <c:v>145.339</c:v>
                </c:pt>
                <c:pt idx="2081">
                  <c:v>145.09</c:v>
                </c:pt>
                <c:pt idx="2082">
                  <c:v>145.589</c:v>
                </c:pt>
                <c:pt idx="2083">
                  <c:v>145.589</c:v>
                </c:pt>
                <c:pt idx="2084">
                  <c:v>145.839</c:v>
                </c:pt>
                <c:pt idx="2085">
                  <c:v>146.089</c:v>
                </c:pt>
                <c:pt idx="2086">
                  <c:v>146.339</c:v>
                </c:pt>
                <c:pt idx="2087">
                  <c:v>146.089</c:v>
                </c:pt>
                <c:pt idx="2088">
                  <c:v>146.588</c:v>
                </c:pt>
                <c:pt idx="2089">
                  <c:v>146.588</c:v>
                </c:pt>
                <c:pt idx="2090">
                  <c:v>146.838</c:v>
                </c:pt>
                <c:pt idx="2091">
                  <c:v>147.088</c:v>
                </c:pt>
                <c:pt idx="2092">
                  <c:v>147.338</c:v>
                </c:pt>
                <c:pt idx="2093">
                  <c:v>147.088</c:v>
                </c:pt>
                <c:pt idx="2094">
                  <c:v>147.588</c:v>
                </c:pt>
                <c:pt idx="2095">
                  <c:v>147.588</c:v>
                </c:pt>
                <c:pt idx="2096">
                  <c:v>147.838</c:v>
                </c:pt>
                <c:pt idx="2097">
                  <c:v>148.087</c:v>
                </c:pt>
                <c:pt idx="2098">
                  <c:v>148.337</c:v>
                </c:pt>
                <c:pt idx="2099">
                  <c:v>148.087</c:v>
                </c:pt>
                <c:pt idx="2100">
                  <c:v>148.587</c:v>
                </c:pt>
                <c:pt idx="2101">
                  <c:v>148.587</c:v>
                </c:pt>
                <c:pt idx="2102">
                  <c:v>148.837</c:v>
                </c:pt>
                <c:pt idx="2103">
                  <c:v>149.087</c:v>
                </c:pt>
                <c:pt idx="2104">
                  <c:v>149.336</c:v>
                </c:pt>
                <c:pt idx="2105">
                  <c:v>149.087</c:v>
                </c:pt>
                <c:pt idx="2106">
                  <c:v>149.586</c:v>
                </c:pt>
                <c:pt idx="2107">
                  <c:v>149.586</c:v>
                </c:pt>
                <c:pt idx="2108">
                  <c:v>149.836</c:v>
                </c:pt>
                <c:pt idx="2109">
                  <c:v>150.086</c:v>
                </c:pt>
                <c:pt idx="2110">
                  <c:v>150.336</c:v>
                </c:pt>
                <c:pt idx="2111">
                  <c:v>150.086</c:v>
                </c:pt>
                <c:pt idx="2112">
                  <c:v>150.585</c:v>
                </c:pt>
                <c:pt idx="2113">
                  <c:v>150.585</c:v>
                </c:pt>
                <c:pt idx="2114">
                  <c:v>150.835</c:v>
                </c:pt>
                <c:pt idx="2115">
                  <c:v>151.085</c:v>
                </c:pt>
                <c:pt idx="2116">
                  <c:v>151.335</c:v>
                </c:pt>
                <c:pt idx="2117">
                  <c:v>151.085</c:v>
                </c:pt>
                <c:pt idx="2118">
                  <c:v>151.585</c:v>
                </c:pt>
                <c:pt idx="2119">
                  <c:v>151.585</c:v>
                </c:pt>
                <c:pt idx="2120">
                  <c:v>151.834</c:v>
                </c:pt>
                <c:pt idx="2121">
                  <c:v>152.084</c:v>
                </c:pt>
                <c:pt idx="2122">
                  <c:v>152.334</c:v>
                </c:pt>
                <c:pt idx="2123">
                  <c:v>152.084</c:v>
                </c:pt>
                <c:pt idx="2124">
                  <c:v>152.584</c:v>
                </c:pt>
                <c:pt idx="2125">
                  <c:v>152.584</c:v>
                </c:pt>
                <c:pt idx="2126">
                  <c:v>152.834</c:v>
                </c:pt>
                <c:pt idx="2127">
                  <c:v>153.083</c:v>
                </c:pt>
                <c:pt idx="2128">
                  <c:v>153.333</c:v>
                </c:pt>
                <c:pt idx="2129">
                  <c:v>153.083</c:v>
                </c:pt>
                <c:pt idx="2130">
                  <c:v>153.583</c:v>
                </c:pt>
                <c:pt idx="2131">
                  <c:v>153.583</c:v>
                </c:pt>
                <c:pt idx="2132">
                  <c:v>153.833</c:v>
                </c:pt>
                <c:pt idx="2133">
                  <c:v>154.083</c:v>
                </c:pt>
                <c:pt idx="2134">
                  <c:v>154.332</c:v>
                </c:pt>
                <c:pt idx="2135">
                  <c:v>154.083</c:v>
                </c:pt>
                <c:pt idx="2136">
                  <c:v>154.582</c:v>
                </c:pt>
                <c:pt idx="2137">
                  <c:v>154.582</c:v>
                </c:pt>
                <c:pt idx="2138">
                  <c:v>154.832</c:v>
                </c:pt>
                <c:pt idx="2139">
                  <c:v>155.082</c:v>
                </c:pt>
                <c:pt idx="2140">
                  <c:v>155.332</c:v>
                </c:pt>
                <c:pt idx="2141">
                  <c:v>155.082</c:v>
                </c:pt>
                <c:pt idx="2142">
                  <c:v>155.581</c:v>
                </c:pt>
                <c:pt idx="2143">
                  <c:v>155.581</c:v>
                </c:pt>
                <c:pt idx="2144">
                  <c:v>155.831</c:v>
                </c:pt>
                <c:pt idx="2145">
                  <c:v>156.081</c:v>
                </c:pt>
                <c:pt idx="2146">
                  <c:v>156.331</c:v>
                </c:pt>
                <c:pt idx="2147">
                  <c:v>156.081</c:v>
                </c:pt>
                <c:pt idx="2148">
                  <c:v>156.581</c:v>
                </c:pt>
                <c:pt idx="2149">
                  <c:v>156.581</c:v>
                </c:pt>
                <c:pt idx="2150">
                  <c:v>156.831</c:v>
                </c:pt>
                <c:pt idx="2151">
                  <c:v>157.08</c:v>
                </c:pt>
                <c:pt idx="2152">
                  <c:v>157.33</c:v>
                </c:pt>
                <c:pt idx="2153">
                  <c:v>157.08</c:v>
                </c:pt>
                <c:pt idx="2154">
                  <c:v>157.58</c:v>
                </c:pt>
                <c:pt idx="2155">
                  <c:v>157.58</c:v>
                </c:pt>
                <c:pt idx="2156">
                  <c:v>157.83</c:v>
                </c:pt>
                <c:pt idx="2157">
                  <c:v>158.08</c:v>
                </c:pt>
                <c:pt idx="2158">
                  <c:v>158.329</c:v>
                </c:pt>
                <c:pt idx="2159">
                  <c:v>158.08</c:v>
                </c:pt>
                <c:pt idx="2160">
                  <c:v>158.579</c:v>
                </c:pt>
                <c:pt idx="2161">
                  <c:v>158.579</c:v>
                </c:pt>
                <c:pt idx="2162">
                  <c:v>158.829</c:v>
                </c:pt>
                <c:pt idx="2163">
                  <c:v>159.079</c:v>
                </c:pt>
                <c:pt idx="2164">
                  <c:v>159.329</c:v>
                </c:pt>
                <c:pt idx="2165">
                  <c:v>159.079</c:v>
                </c:pt>
                <c:pt idx="2166">
                  <c:v>159.578</c:v>
                </c:pt>
                <c:pt idx="2167">
                  <c:v>159.578</c:v>
                </c:pt>
                <c:pt idx="2168">
                  <c:v>159.828</c:v>
                </c:pt>
                <c:pt idx="2169">
                  <c:v>160.078</c:v>
                </c:pt>
                <c:pt idx="2170">
                  <c:v>160.328</c:v>
                </c:pt>
                <c:pt idx="2171">
                  <c:v>160.078</c:v>
                </c:pt>
                <c:pt idx="2172">
                  <c:v>160.578</c:v>
                </c:pt>
                <c:pt idx="2173">
                  <c:v>160.578</c:v>
                </c:pt>
                <c:pt idx="2174">
                  <c:v>160.827</c:v>
                </c:pt>
                <c:pt idx="2175">
                  <c:v>161.077</c:v>
                </c:pt>
                <c:pt idx="2176">
                  <c:v>161.327</c:v>
                </c:pt>
                <c:pt idx="2177">
                  <c:v>161.077</c:v>
                </c:pt>
                <c:pt idx="2178">
                  <c:v>161.577</c:v>
                </c:pt>
                <c:pt idx="2179">
                  <c:v>161.577</c:v>
                </c:pt>
                <c:pt idx="2180">
                  <c:v>161.827</c:v>
                </c:pt>
                <c:pt idx="2181">
                  <c:v>162.076</c:v>
                </c:pt>
                <c:pt idx="2182">
                  <c:v>162.326</c:v>
                </c:pt>
                <c:pt idx="2183">
                  <c:v>162.076</c:v>
                </c:pt>
                <c:pt idx="2184">
                  <c:v>162.576</c:v>
                </c:pt>
                <c:pt idx="2185">
                  <c:v>162.576</c:v>
                </c:pt>
                <c:pt idx="2186">
                  <c:v>162.826</c:v>
                </c:pt>
                <c:pt idx="2187">
                  <c:v>163.076</c:v>
                </c:pt>
                <c:pt idx="2188">
                  <c:v>163.325</c:v>
                </c:pt>
                <c:pt idx="2189">
                  <c:v>163.076</c:v>
                </c:pt>
                <c:pt idx="2190">
                  <c:v>163.575</c:v>
                </c:pt>
                <c:pt idx="2191">
                  <c:v>163.575</c:v>
                </c:pt>
                <c:pt idx="2192">
                  <c:v>163.825</c:v>
                </c:pt>
                <c:pt idx="2193">
                  <c:v>164.075</c:v>
                </c:pt>
                <c:pt idx="2194">
                  <c:v>164.325</c:v>
                </c:pt>
                <c:pt idx="2195">
                  <c:v>164.075</c:v>
                </c:pt>
                <c:pt idx="2196">
                  <c:v>164.574</c:v>
                </c:pt>
                <c:pt idx="2197">
                  <c:v>164.574</c:v>
                </c:pt>
                <c:pt idx="2198">
                  <c:v>164.824</c:v>
                </c:pt>
                <c:pt idx="2199">
                  <c:v>165.074</c:v>
                </c:pt>
                <c:pt idx="2200">
                  <c:v>165.324</c:v>
                </c:pt>
                <c:pt idx="2201">
                  <c:v>165.074</c:v>
                </c:pt>
                <c:pt idx="2202">
                  <c:v>165.574</c:v>
                </c:pt>
                <c:pt idx="2203">
                  <c:v>165.574</c:v>
                </c:pt>
                <c:pt idx="2204">
                  <c:v>165.823</c:v>
                </c:pt>
                <c:pt idx="2205">
                  <c:v>166.073</c:v>
                </c:pt>
                <c:pt idx="2206">
                  <c:v>166.323</c:v>
                </c:pt>
                <c:pt idx="2207">
                  <c:v>166.073</c:v>
                </c:pt>
                <c:pt idx="2208">
                  <c:v>166.573</c:v>
                </c:pt>
                <c:pt idx="2209">
                  <c:v>166.573</c:v>
                </c:pt>
                <c:pt idx="2210">
                  <c:v>166.823</c:v>
                </c:pt>
                <c:pt idx="2211">
                  <c:v>167.072</c:v>
                </c:pt>
                <c:pt idx="2212">
                  <c:v>167.322</c:v>
                </c:pt>
                <c:pt idx="2213">
                  <c:v>167.072</c:v>
                </c:pt>
                <c:pt idx="2214">
                  <c:v>167.572</c:v>
                </c:pt>
                <c:pt idx="2215">
                  <c:v>167.572</c:v>
                </c:pt>
                <c:pt idx="2216">
                  <c:v>167.822</c:v>
                </c:pt>
                <c:pt idx="2217">
                  <c:v>168.072</c:v>
                </c:pt>
                <c:pt idx="2218">
                  <c:v>168.322</c:v>
                </c:pt>
                <c:pt idx="2219">
                  <c:v>168.072</c:v>
                </c:pt>
                <c:pt idx="2220">
                  <c:v>168.571</c:v>
                </c:pt>
                <c:pt idx="2221">
                  <c:v>168.571</c:v>
                </c:pt>
                <c:pt idx="2222">
                  <c:v>168.821</c:v>
                </c:pt>
                <c:pt idx="2223">
                  <c:v>169.071</c:v>
                </c:pt>
                <c:pt idx="2224">
                  <c:v>169.321</c:v>
                </c:pt>
                <c:pt idx="2225">
                  <c:v>169.071</c:v>
                </c:pt>
                <c:pt idx="2226">
                  <c:v>169.571</c:v>
                </c:pt>
                <c:pt idx="2227">
                  <c:v>169.571</c:v>
                </c:pt>
                <c:pt idx="2228">
                  <c:v>169.82</c:v>
                </c:pt>
                <c:pt idx="2229">
                  <c:v>170.07</c:v>
                </c:pt>
                <c:pt idx="2230">
                  <c:v>170.32</c:v>
                </c:pt>
                <c:pt idx="2231">
                  <c:v>170.07</c:v>
                </c:pt>
                <c:pt idx="2232">
                  <c:v>170.57</c:v>
                </c:pt>
                <c:pt idx="2233">
                  <c:v>170.57</c:v>
                </c:pt>
                <c:pt idx="2234">
                  <c:v>170.82</c:v>
                </c:pt>
                <c:pt idx="2235">
                  <c:v>171.069</c:v>
                </c:pt>
                <c:pt idx="2236">
                  <c:v>171.319</c:v>
                </c:pt>
                <c:pt idx="2237">
                  <c:v>171.069</c:v>
                </c:pt>
                <c:pt idx="2238">
                  <c:v>171.569</c:v>
                </c:pt>
                <c:pt idx="2239">
                  <c:v>171.569</c:v>
                </c:pt>
                <c:pt idx="2240">
                  <c:v>171.819</c:v>
                </c:pt>
                <c:pt idx="2241">
                  <c:v>172.069</c:v>
                </c:pt>
                <c:pt idx="2242">
                  <c:v>172.318</c:v>
                </c:pt>
                <c:pt idx="2243">
                  <c:v>172.069</c:v>
                </c:pt>
                <c:pt idx="2244">
                  <c:v>172.568</c:v>
                </c:pt>
                <c:pt idx="2245">
                  <c:v>172.568</c:v>
                </c:pt>
                <c:pt idx="2246">
                  <c:v>172.818</c:v>
                </c:pt>
                <c:pt idx="2247">
                  <c:v>173.068</c:v>
                </c:pt>
                <c:pt idx="2248">
                  <c:v>173.318</c:v>
                </c:pt>
                <c:pt idx="2249">
                  <c:v>173.068</c:v>
                </c:pt>
                <c:pt idx="2250">
                  <c:v>173.567</c:v>
                </c:pt>
                <c:pt idx="2251">
                  <c:v>173.567</c:v>
                </c:pt>
                <c:pt idx="2252">
                  <c:v>173.817</c:v>
                </c:pt>
                <c:pt idx="2253">
                  <c:v>174.067</c:v>
                </c:pt>
                <c:pt idx="2254">
                  <c:v>174.317</c:v>
                </c:pt>
                <c:pt idx="2255">
                  <c:v>174.067</c:v>
                </c:pt>
                <c:pt idx="2256">
                  <c:v>174.567</c:v>
                </c:pt>
                <c:pt idx="2257">
                  <c:v>174.567</c:v>
                </c:pt>
                <c:pt idx="2258">
                  <c:v>174.816</c:v>
                </c:pt>
                <c:pt idx="2259">
                  <c:v>175.066</c:v>
                </c:pt>
                <c:pt idx="2260">
                  <c:v>175.316</c:v>
                </c:pt>
                <c:pt idx="2261">
                  <c:v>175.066</c:v>
                </c:pt>
                <c:pt idx="2262">
                  <c:v>175.566</c:v>
                </c:pt>
                <c:pt idx="2263">
                  <c:v>175.566</c:v>
                </c:pt>
                <c:pt idx="2264">
                  <c:v>175.816</c:v>
                </c:pt>
                <c:pt idx="2265">
                  <c:v>176.065</c:v>
                </c:pt>
                <c:pt idx="2266">
                  <c:v>176.315</c:v>
                </c:pt>
                <c:pt idx="2267">
                  <c:v>176.065</c:v>
                </c:pt>
                <c:pt idx="2268">
                  <c:v>176.565</c:v>
                </c:pt>
                <c:pt idx="2269">
                  <c:v>176.565</c:v>
                </c:pt>
                <c:pt idx="2270">
                  <c:v>176.815</c:v>
                </c:pt>
                <c:pt idx="2271">
                  <c:v>177.065</c:v>
                </c:pt>
                <c:pt idx="2272">
                  <c:v>177.314</c:v>
                </c:pt>
                <c:pt idx="2273">
                  <c:v>177.065</c:v>
                </c:pt>
                <c:pt idx="2274">
                  <c:v>176.565</c:v>
                </c:pt>
                <c:pt idx="2275">
                  <c:v>176.565</c:v>
                </c:pt>
                <c:pt idx="2276">
                  <c:v>176.574</c:v>
                </c:pt>
                <c:pt idx="2277">
                  <c:v>176.583</c:v>
                </c:pt>
                <c:pt idx="2278">
                  <c:v>176.591</c:v>
                </c:pt>
                <c:pt idx="2279">
                  <c:v>176.583</c:v>
                </c:pt>
                <c:pt idx="2280">
                  <c:v>209.22</c:v>
                </c:pt>
                <c:pt idx="2281">
                  <c:v>209.22</c:v>
                </c:pt>
                <c:pt idx="2282">
                  <c:v>209.47</c:v>
                </c:pt>
                <c:pt idx="2283">
                  <c:v>209.719</c:v>
                </c:pt>
                <c:pt idx="2284">
                  <c:v>209.969</c:v>
                </c:pt>
                <c:pt idx="2285">
                  <c:v>209.719</c:v>
                </c:pt>
                <c:pt idx="2286">
                  <c:v>210.219</c:v>
                </c:pt>
                <c:pt idx="2287">
                  <c:v>210.219</c:v>
                </c:pt>
                <c:pt idx="2288">
                  <c:v>210.469</c:v>
                </c:pt>
                <c:pt idx="2289">
                  <c:v>210.719</c:v>
                </c:pt>
                <c:pt idx="2290">
                  <c:v>210.968</c:v>
                </c:pt>
                <c:pt idx="2291">
                  <c:v>210.719</c:v>
                </c:pt>
                <c:pt idx="2292">
                  <c:v>211.218</c:v>
                </c:pt>
                <c:pt idx="2293">
                  <c:v>211.218</c:v>
                </c:pt>
                <c:pt idx="2294">
                  <c:v>211.468</c:v>
                </c:pt>
                <c:pt idx="2295">
                  <c:v>211.718</c:v>
                </c:pt>
                <c:pt idx="2296">
                  <c:v>211.968</c:v>
                </c:pt>
                <c:pt idx="2297">
                  <c:v>211.718</c:v>
                </c:pt>
                <c:pt idx="2298">
                  <c:v>212.217</c:v>
                </c:pt>
                <c:pt idx="2299">
                  <c:v>212.217</c:v>
                </c:pt>
                <c:pt idx="2300">
                  <c:v>212.467</c:v>
                </c:pt>
                <c:pt idx="2301">
                  <c:v>212.717</c:v>
                </c:pt>
                <c:pt idx="2302">
                  <c:v>212.967</c:v>
                </c:pt>
                <c:pt idx="2303">
                  <c:v>212.717</c:v>
                </c:pt>
                <c:pt idx="2304">
                  <c:v>213.217</c:v>
                </c:pt>
                <c:pt idx="2305">
                  <c:v>213.217</c:v>
                </c:pt>
                <c:pt idx="2306">
                  <c:v>213.466</c:v>
                </c:pt>
                <c:pt idx="2307">
                  <c:v>213.716</c:v>
                </c:pt>
                <c:pt idx="2308">
                  <c:v>213.966</c:v>
                </c:pt>
                <c:pt idx="2309">
                  <c:v>213.716</c:v>
                </c:pt>
                <c:pt idx="2310">
                  <c:v>214.216</c:v>
                </c:pt>
                <c:pt idx="2311">
                  <c:v>214.216</c:v>
                </c:pt>
                <c:pt idx="2312">
                  <c:v>214.466</c:v>
                </c:pt>
                <c:pt idx="2313">
                  <c:v>214.715</c:v>
                </c:pt>
                <c:pt idx="2314">
                  <c:v>214.965</c:v>
                </c:pt>
                <c:pt idx="2315">
                  <c:v>214.715</c:v>
                </c:pt>
                <c:pt idx="2316">
                  <c:v>215.215</c:v>
                </c:pt>
                <c:pt idx="2317">
                  <c:v>215.215</c:v>
                </c:pt>
                <c:pt idx="2318">
                  <c:v>215.465</c:v>
                </c:pt>
                <c:pt idx="2319">
                  <c:v>215.715</c:v>
                </c:pt>
                <c:pt idx="2320">
                  <c:v>215.964</c:v>
                </c:pt>
                <c:pt idx="2321">
                  <c:v>215.715</c:v>
                </c:pt>
                <c:pt idx="2322">
                  <c:v>216.214</c:v>
                </c:pt>
                <c:pt idx="2323">
                  <c:v>216.214</c:v>
                </c:pt>
                <c:pt idx="2324">
                  <c:v>216.464</c:v>
                </c:pt>
                <c:pt idx="2325">
                  <c:v>216.714</c:v>
                </c:pt>
                <c:pt idx="2326">
                  <c:v>216.964</c:v>
                </c:pt>
                <c:pt idx="2327">
                  <c:v>216.714</c:v>
                </c:pt>
                <c:pt idx="2328">
                  <c:v>217.214</c:v>
                </c:pt>
                <c:pt idx="2329">
                  <c:v>217.214</c:v>
                </c:pt>
                <c:pt idx="2330">
                  <c:v>217.463</c:v>
                </c:pt>
                <c:pt idx="2331">
                  <c:v>217.713</c:v>
                </c:pt>
                <c:pt idx="2332">
                  <c:v>217.963</c:v>
                </c:pt>
                <c:pt idx="2333">
                  <c:v>217.713</c:v>
                </c:pt>
                <c:pt idx="2334">
                  <c:v>218.213</c:v>
                </c:pt>
                <c:pt idx="2335">
                  <c:v>218.213</c:v>
                </c:pt>
                <c:pt idx="2336">
                  <c:v>218.463</c:v>
                </c:pt>
                <c:pt idx="2337">
                  <c:v>218.712</c:v>
                </c:pt>
                <c:pt idx="2338">
                  <c:v>218.962</c:v>
                </c:pt>
                <c:pt idx="2339">
                  <c:v>218.712</c:v>
                </c:pt>
                <c:pt idx="2340">
                  <c:v>219.212</c:v>
                </c:pt>
                <c:pt idx="2341">
                  <c:v>219.212</c:v>
                </c:pt>
                <c:pt idx="2342">
                  <c:v>219.462</c:v>
                </c:pt>
                <c:pt idx="2343">
                  <c:v>219.712</c:v>
                </c:pt>
                <c:pt idx="2344">
                  <c:v>219.961</c:v>
                </c:pt>
                <c:pt idx="2345">
                  <c:v>219.712</c:v>
                </c:pt>
                <c:pt idx="2346">
                  <c:v>220.211</c:v>
                </c:pt>
                <c:pt idx="2347">
                  <c:v>220.211</c:v>
                </c:pt>
                <c:pt idx="2348">
                  <c:v>220.461</c:v>
                </c:pt>
                <c:pt idx="2349">
                  <c:v>220.711</c:v>
                </c:pt>
                <c:pt idx="2350">
                  <c:v>220.961</c:v>
                </c:pt>
                <c:pt idx="2351">
                  <c:v>220.711</c:v>
                </c:pt>
                <c:pt idx="2352">
                  <c:v>221.21</c:v>
                </c:pt>
                <c:pt idx="2353">
                  <c:v>221.21</c:v>
                </c:pt>
                <c:pt idx="2354">
                  <c:v>221.46</c:v>
                </c:pt>
                <c:pt idx="2355">
                  <c:v>221.71</c:v>
                </c:pt>
                <c:pt idx="2356">
                  <c:v>221.96</c:v>
                </c:pt>
                <c:pt idx="2357">
                  <c:v>221.71</c:v>
                </c:pt>
                <c:pt idx="2358">
                  <c:v>222.21</c:v>
                </c:pt>
                <c:pt idx="2359">
                  <c:v>222.21</c:v>
                </c:pt>
                <c:pt idx="2360">
                  <c:v>222.459</c:v>
                </c:pt>
                <c:pt idx="2361">
                  <c:v>222.709</c:v>
                </c:pt>
                <c:pt idx="2362">
                  <c:v>222.959</c:v>
                </c:pt>
                <c:pt idx="2363">
                  <c:v>222.709</c:v>
                </c:pt>
                <c:pt idx="2364">
                  <c:v>223.209</c:v>
                </c:pt>
                <c:pt idx="2365">
                  <c:v>223.209</c:v>
                </c:pt>
                <c:pt idx="2366">
                  <c:v>223.459</c:v>
                </c:pt>
                <c:pt idx="2367">
                  <c:v>223.708</c:v>
                </c:pt>
                <c:pt idx="2368">
                  <c:v>223.958</c:v>
                </c:pt>
                <c:pt idx="2369">
                  <c:v>223.708</c:v>
                </c:pt>
                <c:pt idx="2370">
                  <c:v>224.208</c:v>
                </c:pt>
                <c:pt idx="2371">
                  <c:v>224.208</c:v>
                </c:pt>
                <c:pt idx="2372">
                  <c:v>224.458</c:v>
                </c:pt>
                <c:pt idx="2373">
                  <c:v>224.708</c:v>
                </c:pt>
                <c:pt idx="2374">
                  <c:v>224.957</c:v>
                </c:pt>
                <c:pt idx="2375">
                  <c:v>224.708</c:v>
                </c:pt>
                <c:pt idx="2376">
                  <c:v>225.207</c:v>
                </c:pt>
                <c:pt idx="2377">
                  <c:v>225.207</c:v>
                </c:pt>
                <c:pt idx="2378">
                  <c:v>225.457</c:v>
                </c:pt>
                <c:pt idx="2379">
                  <c:v>225.707</c:v>
                </c:pt>
                <c:pt idx="2380">
                  <c:v>225.957</c:v>
                </c:pt>
                <c:pt idx="2381">
                  <c:v>225.707</c:v>
                </c:pt>
                <c:pt idx="2382">
                  <c:v>226.206</c:v>
                </c:pt>
                <c:pt idx="2383">
                  <c:v>226.206</c:v>
                </c:pt>
                <c:pt idx="2384">
                  <c:v>226.456</c:v>
                </c:pt>
                <c:pt idx="2385">
                  <c:v>226.706</c:v>
                </c:pt>
                <c:pt idx="2386">
                  <c:v>226.956</c:v>
                </c:pt>
                <c:pt idx="2387">
                  <c:v>226.706</c:v>
                </c:pt>
                <c:pt idx="2388">
                  <c:v>227.206</c:v>
                </c:pt>
                <c:pt idx="2389">
                  <c:v>227.206</c:v>
                </c:pt>
                <c:pt idx="2390">
                  <c:v>227.455</c:v>
                </c:pt>
                <c:pt idx="2391">
                  <c:v>227.705</c:v>
                </c:pt>
                <c:pt idx="2392">
                  <c:v>227.955</c:v>
                </c:pt>
                <c:pt idx="2393">
                  <c:v>227.705</c:v>
                </c:pt>
                <c:pt idx="2394">
                  <c:v>228.205</c:v>
                </c:pt>
                <c:pt idx="2395">
                  <c:v>228.205</c:v>
                </c:pt>
                <c:pt idx="2396">
                  <c:v>228.455</c:v>
                </c:pt>
                <c:pt idx="2397">
                  <c:v>228.705</c:v>
                </c:pt>
                <c:pt idx="2398">
                  <c:v>228.954</c:v>
                </c:pt>
                <c:pt idx="2399">
                  <c:v>228.705</c:v>
                </c:pt>
                <c:pt idx="2400">
                  <c:v>229.204</c:v>
                </c:pt>
                <c:pt idx="2401">
                  <c:v>229.204</c:v>
                </c:pt>
                <c:pt idx="2402">
                  <c:v>229.454</c:v>
                </c:pt>
                <c:pt idx="2403">
                  <c:v>229.704</c:v>
                </c:pt>
                <c:pt idx="2404">
                  <c:v>229.954</c:v>
                </c:pt>
                <c:pt idx="2405">
                  <c:v>229.704</c:v>
                </c:pt>
                <c:pt idx="2406">
                  <c:v>230.203</c:v>
                </c:pt>
                <c:pt idx="2407">
                  <c:v>230.203</c:v>
                </c:pt>
                <c:pt idx="2408">
                  <c:v>230.453</c:v>
                </c:pt>
                <c:pt idx="2409">
                  <c:v>230.703</c:v>
                </c:pt>
                <c:pt idx="2410">
                  <c:v>230.953</c:v>
                </c:pt>
                <c:pt idx="2411">
                  <c:v>230.703</c:v>
                </c:pt>
                <c:pt idx="2412">
                  <c:v>231.203</c:v>
                </c:pt>
                <c:pt idx="2413">
                  <c:v>231.203</c:v>
                </c:pt>
                <c:pt idx="2414">
                  <c:v>231.452</c:v>
                </c:pt>
                <c:pt idx="2415">
                  <c:v>231.702</c:v>
                </c:pt>
                <c:pt idx="2416">
                  <c:v>231.952</c:v>
                </c:pt>
                <c:pt idx="2417">
                  <c:v>231.702</c:v>
                </c:pt>
                <c:pt idx="2418">
                  <c:v>232.202</c:v>
                </c:pt>
                <c:pt idx="2419">
                  <c:v>232.202</c:v>
                </c:pt>
                <c:pt idx="2420">
                  <c:v>232.452</c:v>
                </c:pt>
                <c:pt idx="2421">
                  <c:v>232.701</c:v>
                </c:pt>
                <c:pt idx="2422">
                  <c:v>232.951</c:v>
                </c:pt>
                <c:pt idx="2423">
                  <c:v>232.701</c:v>
                </c:pt>
                <c:pt idx="2424">
                  <c:v>233.201</c:v>
                </c:pt>
                <c:pt idx="2425">
                  <c:v>233.201</c:v>
                </c:pt>
                <c:pt idx="2426">
                  <c:v>233.451</c:v>
                </c:pt>
                <c:pt idx="2427">
                  <c:v>233.701</c:v>
                </c:pt>
                <c:pt idx="2428">
                  <c:v>233.95</c:v>
                </c:pt>
                <c:pt idx="2429">
                  <c:v>233.701</c:v>
                </c:pt>
                <c:pt idx="2430">
                  <c:v>234.2</c:v>
                </c:pt>
                <c:pt idx="2431">
                  <c:v>234.2</c:v>
                </c:pt>
                <c:pt idx="2432">
                  <c:v>234.45</c:v>
                </c:pt>
                <c:pt idx="2433">
                  <c:v>234.7</c:v>
                </c:pt>
                <c:pt idx="2434">
                  <c:v>234.95</c:v>
                </c:pt>
                <c:pt idx="2435">
                  <c:v>234.7</c:v>
                </c:pt>
                <c:pt idx="2436">
                  <c:v>235.2</c:v>
                </c:pt>
                <c:pt idx="2437">
                  <c:v>235.2</c:v>
                </c:pt>
                <c:pt idx="2438">
                  <c:v>235.449</c:v>
                </c:pt>
                <c:pt idx="2439">
                  <c:v>235.699</c:v>
                </c:pt>
                <c:pt idx="2440">
                  <c:v>235.949</c:v>
                </c:pt>
                <c:pt idx="2441">
                  <c:v>235.699</c:v>
                </c:pt>
                <c:pt idx="2442">
                  <c:v>236.199</c:v>
                </c:pt>
                <c:pt idx="2443">
                  <c:v>236.199</c:v>
                </c:pt>
                <c:pt idx="2444">
                  <c:v>236.449</c:v>
                </c:pt>
                <c:pt idx="2445">
                  <c:v>236.698</c:v>
                </c:pt>
                <c:pt idx="2446">
                  <c:v>236.948</c:v>
                </c:pt>
                <c:pt idx="2447">
                  <c:v>236.698</c:v>
                </c:pt>
                <c:pt idx="2448">
                  <c:v>237.198</c:v>
                </c:pt>
                <c:pt idx="2449">
                  <c:v>237.198</c:v>
                </c:pt>
                <c:pt idx="2450">
                  <c:v>237.448</c:v>
                </c:pt>
                <c:pt idx="2451">
                  <c:v>237.698</c:v>
                </c:pt>
                <c:pt idx="2452">
                  <c:v>237.948</c:v>
                </c:pt>
                <c:pt idx="2453">
                  <c:v>237.698</c:v>
                </c:pt>
                <c:pt idx="2454">
                  <c:v>238.197</c:v>
                </c:pt>
                <c:pt idx="2455">
                  <c:v>238.197</c:v>
                </c:pt>
                <c:pt idx="2456">
                  <c:v>238.447</c:v>
                </c:pt>
                <c:pt idx="2457">
                  <c:v>238.697</c:v>
                </c:pt>
                <c:pt idx="2458">
                  <c:v>238.947</c:v>
                </c:pt>
                <c:pt idx="2459">
                  <c:v>238.697</c:v>
                </c:pt>
                <c:pt idx="2460">
                  <c:v>239.197</c:v>
                </c:pt>
                <c:pt idx="2461">
                  <c:v>239.197</c:v>
                </c:pt>
                <c:pt idx="2462">
                  <c:v>239.446</c:v>
                </c:pt>
                <c:pt idx="2463">
                  <c:v>239.696</c:v>
                </c:pt>
                <c:pt idx="2464">
                  <c:v>239.946</c:v>
                </c:pt>
                <c:pt idx="2465">
                  <c:v>239.696</c:v>
                </c:pt>
                <c:pt idx="2466">
                  <c:v>240.196</c:v>
                </c:pt>
                <c:pt idx="2467">
                  <c:v>240.196</c:v>
                </c:pt>
                <c:pt idx="2468">
                  <c:v>240.446</c:v>
                </c:pt>
                <c:pt idx="2469">
                  <c:v>240.696</c:v>
                </c:pt>
                <c:pt idx="2470">
                  <c:v>240.945</c:v>
                </c:pt>
                <c:pt idx="2471">
                  <c:v>240.696</c:v>
                </c:pt>
                <c:pt idx="2472">
                  <c:v>241.195</c:v>
                </c:pt>
                <c:pt idx="2473">
                  <c:v>241.195</c:v>
                </c:pt>
                <c:pt idx="2474">
                  <c:v>241.445</c:v>
                </c:pt>
                <c:pt idx="2475">
                  <c:v>241.695</c:v>
                </c:pt>
                <c:pt idx="2476">
                  <c:v>241.945</c:v>
                </c:pt>
                <c:pt idx="2477">
                  <c:v>241.695</c:v>
                </c:pt>
                <c:pt idx="2478">
                  <c:v>242.195</c:v>
                </c:pt>
                <c:pt idx="2479">
                  <c:v>242.195</c:v>
                </c:pt>
                <c:pt idx="2480">
                  <c:v>242.444</c:v>
                </c:pt>
                <c:pt idx="2481">
                  <c:v>242.694</c:v>
                </c:pt>
                <c:pt idx="2482">
                  <c:v>242.944</c:v>
                </c:pt>
                <c:pt idx="2483">
                  <c:v>242.694</c:v>
                </c:pt>
                <c:pt idx="2484">
                  <c:v>243.194</c:v>
                </c:pt>
                <c:pt idx="2485">
                  <c:v>243.194</c:v>
                </c:pt>
                <c:pt idx="2486">
                  <c:v>243.444</c:v>
                </c:pt>
                <c:pt idx="2487">
                  <c:v>243.694</c:v>
                </c:pt>
                <c:pt idx="2488">
                  <c:v>243.943</c:v>
                </c:pt>
                <c:pt idx="2489">
                  <c:v>243.694</c:v>
                </c:pt>
                <c:pt idx="2490">
                  <c:v>244.193</c:v>
                </c:pt>
                <c:pt idx="2491">
                  <c:v>244.193</c:v>
                </c:pt>
                <c:pt idx="2492">
                  <c:v>244.443</c:v>
                </c:pt>
                <c:pt idx="2493">
                  <c:v>244.693</c:v>
                </c:pt>
                <c:pt idx="2494">
                  <c:v>244.943</c:v>
                </c:pt>
                <c:pt idx="2495">
                  <c:v>244.693</c:v>
                </c:pt>
                <c:pt idx="2496">
                  <c:v>245.193</c:v>
                </c:pt>
                <c:pt idx="2497">
                  <c:v>245.193</c:v>
                </c:pt>
                <c:pt idx="2498">
                  <c:v>245.443</c:v>
                </c:pt>
                <c:pt idx="2499">
                  <c:v>245.692</c:v>
                </c:pt>
                <c:pt idx="2500">
                  <c:v>245.942</c:v>
                </c:pt>
                <c:pt idx="2501">
                  <c:v>245.692</c:v>
                </c:pt>
                <c:pt idx="2502">
                  <c:v>246.192</c:v>
                </c:pt>
                <c:pt idx="2503">
                  <c:v>246.192</c:v>
                </c:pt>
                <c:pt idx="2504">
                  <c:v>246.442</c:v>
                </c:pt>
                <c:pt idx="2505">
                  <c:v>246.692</c:v>
                </c:pt>
                <c:pt idx="2506">
                  <c:v>246.942</c:v>
                </c:pt>
                <c:pt idx="2507">
                  <c:v>246.692</c:v>
                </c:pt>
                <c:pt idx="2508">
                  <c:v>247.192</c:v>
                </c:pt>
                <c:pt idx="2509">
                  <c:v>247.192</c:v>
                </c:pt>
                <c:pt idx="2510">
                  <c:v>247.441</c:v>
                </c:pt>
                <c:pt idx="2511">
                  <c:v>247.691</c:v>
                </c:pt>
                <c:pt idx="2512">
                  <c:v>247.941</c:v>
                </c:pt>
                <c:pt idx="2513">
                  <c:v>247.691</c:v>
                </c:pt>
                <c:pt idx="2514">
                  <c:v>248.191</c:v>
                </c:pt>
                <c:pt idx="2515">
                  <c:v>248.191</c:v>
                </c:pt>
                <c:pt idx="2516">
                  <c:v>248.441</c:v>
                </c:pt>
                <c:pt idx="2517">
                  <c:v>248.691</c:v>
                </c:pt>
                <c:pt idx="2518">
                  <c:v>248.941</c:v>
                </c:pt>
                <c:pt idx="2519">
                  <c:v>248.691</c:v>
                </c:pt>
                <c:pt idx="2520">
                  <c:v>249.19</c:v>
                </c:pt>
                <c:pt idx="2521">
                  <c:v>249.19</c:v>
                </c:pt>
                <c:pt idx="2522">
                  <c:v>249.44</c:v>
                </c:pt>
                <c:pt idx="2523">
                  <c:v>249.69</c:v>
                </c:pt>
                <c:pt idx="2524">
                  <c:v>249.94</c:v>
                </c:pt>
                <c:pt idx="2525">
                  <c:v>249.69</c:v>
                </c:pt>
                <c:pt idx="2526">
                  <c:v>250.19</c:v>
                </c:pt>
                <c:pt idx="2527">
                  <c:v>250.19</c:v>
                </c:pt>
                <c:pt idx="2528">
                  <c:v>250.44</c:v>
                </c:pt>
                <c:pt idx="2529">
                  <c:v>250.69</c:v>
                </c:pt>
                <c:pt idx="2530">
                  <c:v>250.94</c:v>
                </c:pt>
                <c:pt idx="2531">
                  <c:v>250.69</c:v>
                </c:pt>
                <c:pt idx="2532">
                  <c:v>251.19</c:v>
                </c:pt>
                <c:pt idx="2533">
                  <c:v>251.19</c:v>
                </c:pt>
                <c:pt idx="2534">
                  <c:v>251.439</c:v>
                </c:pt>
                <c:pt idx="2535">
                  <c:v>251.689</c:v>
                </c:pt>
                <c:pt idx="2536">
                  <c:v>251.939</c:v>
                </c:pt>
                <c:pt idx="2537">
                  <c:v>251.689</c:v>
                </c:pt>
                <c:pt idx="2538">
                  <c:v>252.189</c:v>
                </c:pt>
                <c:pt idx="2539">
                  <c:v>252.189</c:v>
                </c:pt>
                <c:pt idx="2540">
                  <c:v>252.439</c:v>
                </c:pt>
                <c:pt idx="2541">
                  <c:v>252.689</c:v>
                </c:pt>
                <c:pt idx="2542">
                  <c:v>252.939</c:v>
                </c:pt>
                <c:pt idx="2543">
                  <c:v>252.689</c:v>
                </c:pt>
                <c:pt idx="2544">
                  <c:v>253.189</c:v>
                </c:pt>
                <c:pt idx="2545">
                  <c:v>253.189</c:v>
                </c:pt>
                <c:pt idx="2546">
                  <c:v>253.439</c:v>
                </c:pt>
                <c:pt idx="2547">
                  <c:v>253.688</c:v>
                </c:pt>
                <c:pt idx="2548">
                  <c:v>253.938</c:v>
                </c:pt>
                <c:pt idx="2549">
                  <c:v>253.688</c:v>
                </c:pt>
                <c:pt idx="2550">
                  <c:v>254.188</c:v>
                </c:pt>
                <c:pt idx="2551">
                  <c:v>254.188</c:v>
                </c:pt>
                <c:pt idx="2552">
                  <c:v>254.438</c:v>
                </c:pt>
                <c:pt idx="2553">
                  <c:v>254.688</c:v>
                </c:pt>
                <c:pt idx="2554">
                  <c:v>254.938</c:v>
                </c:pt>
                <c:pt idx="2555">
                  <c:v>254.688</c:v>
                </c:pt>
                <c:pt idx="2556">
                  <c:v>255.188</c:v>
                </c:pt>
                <c:pt idx="2557">
                  <c:v>255.188</c:v>
                </c:pt>
                <c:pt idx="2558">
                  <c:v>255.438</c:v>
                </c:pt>
                <c:pt idx="2559">
                  <c:v>255.688</c:v>
                </c:pt>
                <c:pt idx="2560">
                  <c:v>255.938</c:v>
                </c:pt>
                <c:pt idx="2561">
                  <c:v>255.688</c:v>
                </c:pt>
                <c:pt idx="2562">
                  <c:v>256.188</c:v>
                </c:pt>
                <c:pt idx="2563">
                  <c:v>256.188</c:v>
                </c:pt>
                <c:pt idx="2564">
                  <c:v>256.437</c:v>
                </c:pt>
                <c:pt idx="2565">
                  <c:v>256.687</c:v>
                </c:pt>
                <c:pt idx="2566">
                  <c:v>256.937</c:v>
                </c:pt>
                <c:pt idx="2567">
                  <c:v>256.687</c:v>
                </c:pt>
                <c:pt idx="2568">
                  <c:v>257.187</c:v>
                </c:pt>
                <c:pt idx="2569">
                  <c:v>257.187</c:v>
                </c:pt>
                <c:pt idx="2570">
                  <c:v>257.437</c:v>
                </c:pt>
                <c:pt idx="2571">
                  <c:v>257.687</c:v>
                </c:pt>
                <c:pt idx="2572">
                  <c:v>257.937</c:v>
                </c:pt>
                <c:pt idx="2573">
                  <c:v>257.687</c:v>
                </c:pt>
                <c:pt idx="2574">
                  <c:v>258.187</c:v>
                </c:pt>
                <c:pt idx="2575">
                  <c:v>258.187</c:v>
                </c:pt>
                <c:pt idx="2576">
                  <c:v>258.437</c:v>
                </c:pt>
                <c:pt idx="2577">
                  <c:v>258.687</c:v>
                </c:pt>
                <c:pt idx="2578">
                  <c:v>258.937</c:v>
                </c:pt>
                <c:pt idx="2579">
                  <c:v>258.687</c:v>
                </c:pt>
                <c:pt idx="2580">
                  <c:v>259.187</c:v>
                </c:pt>
                <c:pt idx="2581">
                  <c:v>259.187</c:v>
                </c:pt>
                <c:pt idx="2582">
                  <c:v>259.437</c:v>
                </c:pt>
                <c:pt idx="2583">
                  <c:v>259.687</c:v>
                </c:pt>
                <c:pt idx="2584">
                  <c:v>259.9359999999996</c:v>
                </c:pt>
                <c:pt idx="2585">
                  <c:v>259.687</c:v>
                </c:pt>
                <c:pt idx="2586">
                  <c:v>260.186</c:v>
                </c:pt>
                <c:pt idx="2587">
                  <c:v>260.186</c:v>
                </c:pt>
                <c:pt idx="2588">
                  <c:v>260.4359999999996</c:v>
                </c:pt>
                <c:pt idx="2589">
                  <c:v>260.686</c:v>
                </c:pt>
                <c:pt idx="2590">
                  <c:v>260.9359999999996</c:v>
                </c:pt>
                <c:pt idx="2591">
                  <c:v>260.686</c:v>
                </c:pt>
                <c:pt idx="2592">
                  <c:v>261.186</c:v>
                </c:pt>
                <c:pt idx="2593">
                  <c:v>261.186</c:v>
                </c:pt>
                <c:pt idx="2594">
                  <c:v>261.4359999999996</c:v>
                </c:pt>
                <c:pt idx="2595">
                  <c:v>261.686</c:v>
                </c:pt>
                <c:pt idx="2596">
                  <c:v>261.9359999999996</c:v>
                </c:pt>
                <c:pt idx="2597">
                  <c:v>261.686</c:v>
                </c:pt>
                <c:pt idx="2598">
                  <c:v>262.186</c:v>
                </c:pt>
                <c:pt idx="2599">
                  <c:v>262.186</c:v>
                </c:pt>
                <c:pt idx="2600">
                  <c:v>262.4359999999996</c:v>
                </c:pt>
                <c:pt idx="2601">
                  <c:v>262.686</c:v>
                </c:pt>
                <c:pt idx="2602">
                  <c:v>262.9359999999996</c:v>
                </c:pt>
                <c:pt idx="2603">
                  <c:v>262.686</c:v>
                </c:pt>
                <c:pt idx="2604">
                  <c:v>263.186</c:v>
                </c:pt>
                <c:pt idx="2605">
                  <c:v>263.186</c:v>
                </c:pt>
                <c:pt idx="2606">
                  <c:v>263.4359999999996</c:v>
                </c:pt>
                <c:pt idx="2607">
                  <c:v>263.686</c:v>
                </c:pt>
                <c:pt idx="2608">
                  <c:v>263.9359999999996</c:v>
                </c:pt>
                <c:pt idx="2609">
                  <c:v>263.686</c:v>
                </c:pt>
                <c:pt idx="2610">
                  <c:v>264.185</c:v>
                </c:pt>
                <c:pt idx="2611">
                  <c:v>264.185</c:v>
                </c:pt>
                <c:pt idx="2612">
                  <c:v>264.4349999999996</c:v>
                </c:pt>
                <c:pt idx="2613">
                  <c:v>264.685</c:v>
                </c:pt>
                <c:pt idx="2614">
                  <c:v>264.9349999999996</c:v>
                </c:pt>
                <c:pt idx="2615">
                  <c:v>264.685</c:v>
                </c:pt>
                <c:pt idx="2616">
                  <c:v>265.185</c:v>
                </c:pt>
                <c:pt idx="2617">
                  <c:v>265.185</c:v>
                </c:pt>
                <c:pt idx="2618">
                  <c:v>265.4349999999996</c:v>
                </c:pt>
                <c:pt idx="2619">
                  <c:v>265.685</c:v>
                </c:pt>
                <c:pt idx="2620">
                  <c:v>265.9349999999996</c:v>
                </c:pt>
                <c:pt idx="2621">
                  <c:v>265.685</c:v>
                </c:pt>
                <c:pt idx="2622">
                  <c:v>266.185</c:v>
                </c:pt>
                <c:pt idx="2623">
                  <c:v>266.185</c:v>
                </c:pt>
                <c:pt idx="2624">
                  <c:v>266.4349999999996</c:v>
                </c:pt>
                <c:pt idx="2625">
                  <c:v>266.685</c:v>
                </c:pt>
                <c:pt idx="2626">
                  <c:v>266.9349999999996</c:v>
                </c:pt>
                <c:pt idx="2627">
                  <c:v>266.685</c:v>
                </c:pt>
                <c:pt idx="2628">
                  <c:v>267.185</c:v>
                </c:pt>
                <c:pt idx="2629">
                  <c:v>267.185</c:v>
                </c:pt>
                <c:pt idx="2630">
                  <c:v>267.4349999999996</c:v>
                </c:pt>
                <c:pt idx="2631">
                  <c:v>267.685</c:v>
                </c:pt>
                <c:pt idx="2632">
                  <c:v>267.9349999999996</c:v>
                </c:pt>
                <c:pt idx="2633">
                  <c:v>267.685</c:v>
                </c:pt>
                <c:pt idx="2634">
                  <c:v>268.185</c:v>
                </c:pt>
                <c:pt idx="2635">
                  <c:v>268.185</c:v>
                </c:pt>
                <c:pt idx="2636">
                  <c:v>268.4349999999996</c:v>
                </c:pt>
                <c:pt idx="2637">
                  <c:v>268.685</c:v>
                </c:pt>
                <c:pt idx="2638">
                  <c:v>268.9349999999996</c:v>
                </c:pt>
                <c:pt idx="2639">
                  <c:v>268.685</c:v>
                </c:pt>
                <c:pt idx="2640">
                  <c:v>269.185</c:v>
                </c:pt>
                <c:pt idx="2641">
                  <c:v>269.185</c:v>
                </c:pt>
                <c:pt idx="2642">
                  <c:v>269.4349999999996</c:v>
                </c:pt>
                <c:pt idx="2643">
                  <c:v>269.685</c:v>
                </c:pt>
                <c:pt idx="2644">
                  <c:v>269.9349999999996</c:v>
                </c:pt>
                <c:pt idx="2645">
                  <c:v>269.685</c:v>
                </c:pt>
                <c:pt idx="2646">
                  <c:v>270.185</c:v>
                </c:pt>
                <c:pt idx="2647">
                  <c:v>270.185</c:v>
                </c:pt>
                <c:pt idx="2648">
                  <c:v>270.4349999999996</c:v>
                </c:pt>
                <c:pt idx="2649">
                  <c:v>270.685</c:v>
                </c:pt>
                <c:pt idx="2650">
                  <c:v>270.9349999999996</c:v>
                </c:pt>
                <c:pt idx="2651">
                  <c:v>270.685</c:v>
                </c:pt>
                <c:pt idx="2652">
                  <c:v>271.185</c:v>
                </c:pt>
                <c:pt idx="2653">
                  <c:v>271.185</c:v>
                </c:pt>
                <c:pt idx="2654">
                  <c:v>271.434</c:v>
                </c:pt>
                <c:pt idx="2655">
                  <c:v>271.684</c:v>
                </c:pt>
                <c:pt idx="2656">
                  <c:v>271.934</c:v>
                </c:pt>
                <c:pt idx="2657">
                  <c:v>271.684</c:v>
                </c:pt>
                <c:pt idx="2658">
                  <c:v>272.184</c:v>
                </c:pt>
                <c:pt idx="2659">
                  <c:v>272.184</c:v>
                </c:pt>
                <c:pt idx="2660">
                  <c:v>272.434</c:v>
                </c:pt>
                <c:pt idx="2661">
                  <c:v>272.684</c:v>
                </c:pt>
                <c:pt idx="2662">
                  <c:v>272.934</c:v>
                </c:pt>
                <c:pt idx="2663">
                  <c:v>272.684</c:v>
                </c:pt>
                <c:pt idx="2664">
                  <c:v>273.184</c:v>
                </c:pt>
                <c:pt idx="2665">
                  <c:v>273.184</c:v>
                </c:pt>
                <c:pt idx="2666">
                  <c:v>273.434</c:v>
                </c:pt>
                <c:pt idx="2667">
                  <c:v>273.684</c:v>
                </c:pt>
                <c:pt idx="2668">
                  <c:v>273.934</c:v>
                </c:pt>
                <c:pt idx="2669">
                  <c:v>273.684</c:v>
                </c:pt>
                <c:pt idx="2670">
                  <c:v>274.184</c:v>
                </c:pt>
                <c:pt idx="2671">
                  <c:v>274.184</c:v>
                </c:pt>
                <c:pt idx="2672">
                  <c:v>274.434</c:v>
                </c:pt>
                <c:pt idx="2673">
                  <c:v>274.684</c:v>
                </c:pt>
                <c:pt idx="2674">
                  <c:v>274.934</c:v>
                </c:pt>
                <c:pt idx="2675">
                  <c:v>274.684</c:v>
                </c:pt>
                <c:pt idx="2676">
                  <c:v>275.184</c:v>
                </c:pt>
                <c:pt idx="2677">
                  <c:v>275.184</c:v>
                </c:pt>
                <c:pt idx="2678">
                  <c:v>275.434</c:v>
                </c:pt>
                <c:pt idx="2679">
                  <c:v>275.684</c:v>
                </c:pt>
                <c:pt idx="2680">
                  <c:v>275.934</c:v>
                </c:pt>
                <c:pt idx="2681">
                  <c:v>275.684</c:v>
                </c:pt>
                <c:pt idx="2682">
                  <c:v>276.184</c:v>
                </c:pt>
                <c:pt idx="2683">
                  <c:v>276.184</c:v>
                </c:pt>
                <c:pt idx="2684">
                  <c:v>276.434</c:v>
                </c:pt>
                <c:pt idx="2685">
                  <c:v>276.684</c:v>
                </c:pt>
                <c:pt idx="2686">
                  <c:v>276.934</c:v>
                </c:pt>
                <c:pt idx="2687">
                  <c:v>276.684</c:v>
                </c:pt>
                <c:pt idx="2688">
                  <c:v>277.184</c:v>
                </c:pt>
                <c:pt idx="2689">
                  <c:v>277.184</c:v>
                </c:pt>
                <c:pt idx="2690">
                  <c:v>277.434</c:v>
                </c:pt>
                <c:pt idx="2691">
                  <c:v>277.684</c:v>
                </c:pt>
                <c:pt idx="2692">
                  <c:v>277.934</c:v>
                </c:pt>
                <c:pt idx="2693">
                  <c:v>277.684</c:v>
                </c:pt>
                <c:pt idx="2694">
                  <c:v>278.184</c:v>
                </c:pt>
                <c:pt idx="2695">
                  <c:v>278.184</c:v>
                </c:pt>
                <c:pt idx="2696">
                  <c:v>278.434</c:v>
                </c:pt>
                <c:pt idx="2697">
                  <c:v>278.684</c:v>
                </c:pt>
                <c:pt idx="2698">
                  <c:v>278.934</c:v>
                </c:pt>
                <c:pt idx="2699">
                  <c:v>278.684</c:v>
                </c:pt>
                <c:pt idx="2700">
                  <c:v>279.184</c:v>
                </c:pt>
                <c:pt idx="2701">
                  <c:v>279.184</c:v>
                </c:pt>
                <c:pt idx="2702">
                  <c:v>279.434</c:v>
                </c:pt>
                <c:pt idx="2703">
                  <c:v>279.684</c:v>
                </c:pt>
                <c:pt idx="2704">
                  <c:v>279.934</c:v>
                </c:pt>
                <c:pt idx="2705">
                  <c:v>279.684</c:v>
                </c:pt>
                <c:pt idx="2706">
                  <c:v>280.184</c:v>
                </c:pt>
                <c:pt idx="2707">
                  <c:v>280.184</c:v>
                </c:pt>
                <c:pt idx="2708">
                  <c:v>280.434</c:v>
                </c:pt>
                <c:pt idx="2709">
                  <c:v>280.684</c:v>
                </c:pt>
                <c:pt idx="2710">
                  <c:v>280.934</c:v>
                </c:pt>
                <c:pt idx="2711">
                  <c:v>280.684</c:v>
                </c:pt>
                <c:pt idx="2712">
                  <c:v>281.184</c:v>
                </c:pt>
                <c:pt idx="2713">
                  <c:v>281.184</c:v>
                </c:pt>
                <c:pt idx="2714">
                  <c:v>281.434</c:v>
                </c:pt>
                <c:pt idx="2715">
                  <c:v>281.684</c:v>
                </c:pt>
                <c:pt idx="2716">
                  <c:v>281.934</c:v>
                </c:pt>
                <c:pt idx="2717">
                  <c:v>281.684</c:v>
                </c:pt>
                <c:pt idx="2718">
                  <c:v>282.184</c:v>
                </c:pt>
                <c:pt idx="2719">
                  <c:v>282.184</c:v>
                </c:pt>
                <c:pt idx="2720">
                  <c:v>282.434</c:v>
                </c:pt>
                <c:pt idx="2721">
                  <c:v>282.684</c:v>
                </c:pt>
                <c:pt idx="2722">
                  <c:v>282.934</c:v>
                </c:pt>
                <c:pt idx="2723">
                  <c:v>282.684</c:v>
                </c:pt>
                <c:pt idx="2724">
                  <c:v>283.184</c:v>
                </c:pt>
                <c:pt idx="2725">
                  <c:v>283.184</c:v>
                </c:pt>
                <c:pt idx="2726">
                  <c:v>283.434</c:v>
                </c:pt>
                <c:pt idx="2727">
                  <c:v>283.684</c:v>
                </c:pt>
                <c:pt idx="2728">
                  <c:v>283.934</c:v>
                </c:pt>
                <c:pt idx="2729">
                  <c:v>283.684</c:v>
                </c:pt>
                <c:pt idx="2730">
                  <c:v>284.184</c:v>
                </c:pt>
                <c:pt idx="2731">
                  <c:v>284.184</c:v>
                </c:pt>
                <c:pt idx="2732">
                  <c:v>284.434</c:v>
                </c:pt>
                <c:pt idx="2733">
                  <c:v>284.684</c:v>
                </c:pt>
                <c:pt idx="2734">
                  <c:v>284.934</c:v>
                </c:pt>
                <c:pt idx="2735">
                  <c:v>284.684</c:v>
                </c:pt>
                <c:pt idx="2736">
                  <c:v>285.184</c:v>
                </c:pt>
                <c:pt idx="2737">
                  <c:v>285.184</c:v>
                </c:pt>
                <c:pt idx="2738">
                  <c:v>285.434</c:v>
                </c:pt>
                <c:pt idx="2739">
                  <c:v>285.684</c:v>
                </c:pt>
                <c:pt idx="2740">
                  <c:v>285.934</c:v>
                </c:pt>
                <c:pt idx="2741">
                  <c:v>285.684</c:v>
                </c:pt>
                <c:pt idx="2742">
                  <c:v>286.184</c:v>
                </c:pt>
                <c:pt idx="2743">
                  <c:v>286.184</c:v>
                </c:pt>
                <c:pt idx="2744">
                  <c:v>286.434</c:v>
                </c:pt>
                <c:pt idx="2745">
                  <c:v>286.684</c:v>
                </c:pt>
                <c:pt idx="2746">
                  <c:v>286.934</c:v>
                </c:pt>
                <c:pt idx="2747">
                  <c:v>286.684</c:v>
                </c:pt>
                <c:pt idx="2748">
                  <c:v>287.184</c:v>
                </c:pt>
                <c:pt idx="2749">
                  <c:v>287.184</c:v>
                </c:pt>
                <c:pt idx="2750">
                  <c:v>287.434</c:v>
                </c:pt>
                <c:pt idx="2751">
                  <c:v>287.684</c:v>
                </c:pt>
                <c:pt idx="2752">
                  <c:v>287.934</c:v>
                </c:pt>
                <c:pt idx="2753">
                  <c:v>287.684</c:v>
                </c:pt>
                <c:pt idx="2754">
                  <c:v>288.184</c:v>
                </c:pt>
                <c:pt idx="2755">
                  <c:v>288.184</c:v>
                </c:pt>
                <c:pt idx="2756">
                  <c:v>288.434</c:v>
                </c:pt>
                <c:pt idx="2757">
                  <c:v>288.684</c:v>
                </c:pt>
                <c:pt idx="2758">
                  <c:v>288.934</c:v>
                </c:pt>
                <c:pt idx="2759">
                  <c:v>288.684</c:v>
                </c:pt>
                <c:pt idx="2760">
                  <c:v>289.184</c:v>
                </c:pt>
                <c:pt idx="2761">
                  <c:v>289.184</c:v>
                </c:pt>
                <c:pt idx="2762">
                  <c:v>289.434</c:v>
                </c:pt>
                <c:pt idx="2763">
                  <c:v>289.684</c:v>
                </c:pt>
                <c:pt idx="2764">
                  <c:v>289.934</c:v>
                </c:pt>
                <c:pt idx="2765">
                  <c:v>289.684</c:v>
                </c:pt>
                <c:pt idx="2766">
                  <c:v>290.184</c:v>
                </c:pt>
                <c:pt idx="2767">
                  <c:v>290.184</c:v>
                </c:pt>
                <c:pt idx="2768">
                  <c:v>290.434</c:v>
                </c:pt>
                <c:pt idx="2769">
                  <c:v>290.684</c:v>
                </c:pt>
                <c:pt idx="2770">
                  <c:v>290.934</c:v>
                </c:pt>
                <c:pt idx="2771">
                  <c:v>290.684</c:v>
                </c:pt>
                <c:pt idx="2772">
                  <c:v>291.184</c:v>
                </c:pt>
                <c:pt idx="2773">
                  <c:v>291.184</c:v>
                </c:pt>
                <c:pt idx="2774">
                  <c:v>291.434</c:v>
                </c:pt>
                <c:pt idx="2775">
                  <c:v>291.684</c:v>
                </c:pt>
                <c:pt idx="2776">
                  <c:v>291.934</c:v>
                </c:pt>
                <c:pt idx="2777">
                  <c:v>291.684</c:v>
                </c:pt>
                <c:pt idx="2778">
                  <c:v>292.184</c:v>
                </c:pt>
                <c:pt idx="2779">
                  <c:v>292.184</c:v>
                </c:pt>
                <c:pt idx="2780">
                  <c:v>292.434</c:v>
                </c:pt>
                <c:pt idx="2781">
                  <c:v>292.684</c:v>
                </c:pt>
                <c:pt idx="2782">
                  <c:v>292.934</c:v>
                </c:pt>
                <c:pt idx="2783">
                  <c:v>292.684</c:v>
                </c:pt>
                <c:pt idx="2784">
                  <c:v>293.184</c:v>
                </c:pt>
                <c:pt idx="2785">
                  <c:v>293.184</c:v>
                </c:pt>
                <c:pt idx="2786">
                  <c:v>293.434</c:v>
                </c:pt>
                <c:pt idx="2787">
                  <c:v>293.684</c:v>
                </c:pt>
                <c:pt idx="2788">
                  <c:v>293.934</c:v>
                </c:pt>
                <c:pt idx="2789">
                  <c:v>293.684</c:v>
                </c:pt>
                <c:pt idx="2790">
                  <c:v>294.184</c:v>
                </c:pt>
                <c:pt idx="2791">
                  <c:v>294.184</c:v>
                </c:pt>
                <c:pt idx="2792">
                  <c:v>294.434</c:v>
                </c:pt>
                <c:pt idx="2793">
                  <c:v>294.684</c:v>
                </c:pt>
                <c:pt idx="2794">
                  <c:v>294.934</c:v>
                </c:pt>
                <c:pt idx="2795">
                  <c:v>294.684</c:v>
                </c:pt>
                <c:pt idx="2796">
                  <c:v>295.184</c:v>
                </c:pt>
                <c:pt idx="2797">
                  <c:v>295.184</c:v>
                </c:pt>
                <c:pt idx="2798">
                  <c:v>295.434</c:v>
                </c:pt>
                <c:pt idx="2799">
                  <c:v>295.684</c:v>
                </c:pt>
                <c:pt idx="2800">
                  <c:v>295.934</c:v>
                </c:pt>
                <c:pt idx="2801">
                  <c:v>295.684</c:v>
                </c:pt>
                <c:pt idx="2802">
                  <c:v>296.184</c:v>
                </c:pt>
                <c:pt idx="2803">
                  <c:v>296.184</c:v>
                </c:pt>
                <c:pt idx="2804">
                  <c:v>296.434</c:v>
                </c:pt>
                <c:pt idx="2805">
                  <c:v>296.684</c:v>
                </c:pt>
                <c:pt idx="2806">
                  <c:v>296.934</c:v>
                </c:pt>
                <c:pt idx="2807">
                  <c:v>296.684</c:v>
                </c:pt>
                <c:pt idx="2808">
                  <c:v>297.184</c:v>
                </c:pt>
                <c:pt idx="2809">
                  <c:v>297.184</c:v>
                </c:pt>
                <c:pt idx="2810">
                  <c:v>297.434</c:v>
                </c:pt>
                <c:pt idx="2811">
                  <c:v>297.684</c:v>
                </c:pt>
                <c:pt idx="2812">
                  <c:v>297.934</c:v>
                </c:pt>
                <c:pt idx="2813">
                  <c:v>297.684</c:v>
                </c:pt>
                <c:pt idx="2814">
                  <c:v>298.184</c:v>
                </c:pt>
                <c:pt idx="2815">
                  <c:v>298.184</c:v>
                </c:pt>
                <c:pt idx="2816">
                  <c:v>298.434</c:v>
                </c:pt>
                <c:pt idx="2817">
                  <c:v>298.684</c:v>
                </c:pt>
                <c:pt idx="2818">
                  <c:v>298.934</c:v>
                </c:pt>
                <c:pt idx="2819">
                  <c:v>298.684</c:v>
                </c:pt>
                <c:pt idx="2820">
                  <c:v>299.184</c:v>
                </c:pt>
                <c:pt idx="2821">
                  <c:v>299.184</c:v>
                </c:pt>
                <c:pt idx="2822">
                  <c:v>299.434</c:v>
                </c:pt>
                <c:pt idx="2823">
                  <c:v>299.684</c:v>
                </c:pt>
                <c:pt idx="2824">
                  <c:v>299.934</c:v>
                </c:pt>
                <c:pt idx="2825">
                  <c:v>299.684</c:v>
                </c:pt>
                <c:pt idx="2826">
                  <c:v>300.184</c:v>
                </c:pt>
                <c:pt idx="2827">
                  <c:v>300.184</c:v>
                </c:pt>
                <c:pt idx="2828">
                  <c:v>300.434</c:v>
                </c:pt>
                <c:pt idx="2829">
                  <c:v>300.684</c:v>
                </c:pt>
                <c:pt idx="2830">
                  <c:v>300.934</c:v>
                </c:pt>
                <c:pt idx="2831">
                  <c:v>300.684</c:v>
                </c:pt>
                <c:pt idx="2832">
                  <c:v>301.184</c:v>
                </c:pt>
                <c:pt idx="2833">
                  <c:v>301.184</c:v>
                </c:pt>
                <c:pt idx="2834">
                  <c:v>301.434</c:v>
                </c:pt>
                <c:pt idx="2835">
                  <c:v>301.684</c:v>
                </c:pt>
                <c:pt idx="2836">
                  <c:v>301.934</c:v>
                </c:pt>
                <c:pt idx="2837">
                  <c:v>301.684</c:v>
                </c:pt>
                <c:pt idx="2838">
                  <c:v>302.184</c:v>
                </c:pt>
                <c:pt idx="2839">
                  <c:v>302.184</c:v>
                </c:pt>
                <c:pt idx="2840">
                  <c:v>302.434</c:v>
                </c:pt>
                <c:pt idx="2841">
                  <c:v>302.684</c:v>
                </c:pt>
                <c:pt idx="2842">
                  <c:v>302.934</c:v>
                </c:pt>
                <c:pt idx="2843">
                  <c:v>302.684</c:v>
                </c:pt>
                <c:pt idx="2844">
                  <c:v>303.184</c:v>
                </c:pt>
                <c:pt idx="2845">
                  <c:v>303.184</c:v>
                </c:pt>
                <c:pt idx="2846">
                  <c:v>303.434</c:v>
                </c:pt>
                <c:pt idx="2847">
                  <c:v>303.684</c:v>
                </c:pt>
                <c:pt idx="2848">
                  <c:v>303.934</c:v>
                </c:pt>
                <c:pt idx="2849">
                  <c:v>303.684</c:v>
                </c:pt>
                <c:pt idx="2850">
                  <c:v>304.184</c:v>
                </c:pt>
                <c:pt idx="2851">
                  <c:v>304.184</c:v>
                </c:pt>
                <c:pt idx="2852">
                  <c:v>304.434</c:v>
                </c:pt>
                <c:pt idx="2853">
                  <c:v>304.684</c:v>
                </c:pt>
                <c:pt idx="2854">
                  <c:v>304.934</c:v>
                </c:pt>
                <c:pt idx="2855">
                  <c:v>304.684</c:v>
                </c:pt>
                <c:pt idx="2856">
                  <c:v>305.184</c:v>
                </c:pt>
                <c:pt idx="2857">
                  <c:v>305.184</c:v>
                </c:pt>
                <c:pt idx="2858">
                  <c:v>305.434</c:v>
                </c:pt>
                <c:pt idx="2859">
                  <c:v>305.684</c:v>
                </c:pt>
                <c:pt idx="2860">
                  <c:v>305.934</c:v>
                </c:pt>
                <c:pt idx="2861">
                  <c:v>305.684</c:v>
                </c:pt>
                <c:pt idx="2862">
                  <c:v>306.184</c:v>
                </c:pt>
                <c:pt idx="2863">
                  <c:v>306.184</c:v>
                </c:pt>
                <c:pt idx="2864">
                  <c:v>306.434</c:v>
                </c:pt>
                <c:pt idx="2865">
                  <c:v>306.684</c:v>
                </c:pt>
                <c:pt idx="2866">
                  <c:v>306.934</c:v>
                </c:pt>
                <c:pt idx="2867">
                  <c:v>306.684</c:v>
                </c:pt>
                <c:pt idx="2868">
                  <c:v>307.184</c:v>
                </c:pt>
                <c:pt idx="2869">
                  <c:v>307.184</c:v>
                </c:pt>
                <c:pt idx="2870">
                  <c:v>307.434</c:v>
                </c:pt>
                <c:pt idx="2871">
                  <c:v>307.684</c:v>
                </c:pt>
                <c:pt idx="2872">
                  <c:v>307.934</c:v>
                </c:pt>
                <c:pt idx="2873">
                  <c:v>307.684</c:v>
                </c:pt>
                <c:pt idx="2874">
                  <c:v>308.184</c:v>
                </c:pt>
                <c:pt idx="2875">
                  <c:v>308.184</c:v>
                </c:pt>
                <c:pt idx="2876">
                  <c:v>308.434</c:v>
                </c:pt>
                <c:pt idx="2877">
                  <c:v>308.684</c:v>
                </c:pt>
                <c:pt idx="2878">
                  <c:v>308.934</c:v>
                </c:pt>
                <c:pt idx="2879">
                  <c:v>308.684</c:v>
                </c:pt>
                <c:pt idx="2880">
                  <c:v>309.184</c:v>
                </c:pt>
                <c:pt idx="2881">
                  <c:v>309.184</c:v>
                </c:pt>
                <c:pt idx="2882">
                  <c:v>309.434</c:v>
                </c:pt>
                <c:pt idx="2883">
                  <c:v>309.684</c:v>
                </c:pt>
                <c:pt idx="2884">
                  <c:v>309.934</c:v>
                </c:pt>
                <c:pt idx="2885">
                  <c:v>309.684</c:v>
                </c:pt>
                <c:pt idx="2886">
                  <c:v>310.184</c:v>
                </c:pt>
                <c:pt idx="2887">
                  <c:v>310.184</c:v>
                </c:pt>
                <c:pt idx="2888">
                  <c:v>310.434</c:v>
                </c:pt>
                <c:pt idx="2889">
                  <c:v>310.684</c:v>
                </c:pt>
                <c:pt idx="2890">
                  <c:v>310.934</c:v>
                </c:pt>
                <c:pt idx="2891">
                  <c:v>310.684</c:v>
                </c:pt>
                <c:pt idx="2892">
                  <c:v>311.184</c:v>
                </c:pt>
                <c:pt idx="2893">
                  <c:v>311.184</c:v>
                </c:pt>
                <c:pt idx="2894">
                  <c:v>311.434</c:v>
                </c:pt>
                <c:pt idx="2895">
                  <c:v>311.684</c:v>
                </c:pt>
                <c:pt idx="2896">
                  <c:v>311.934</c:v>
                </c:pt>
                <c:pt idx="2897">
                  <c:v>311.684</c:v>
                </c:pt>
                <c:pt idx="2898">
                  <c:v>312.184</c:v>
                </c:pt>
                <c:pt idx="2899">
                  <c:v>312.184</c:v>
                </c:pt>
                <c:pt idx="2900">
                  <c:v>312.434</c:v>
                </c:pt>
                <c:pt idx="2901">
                  <c:v>312.684</c:v>
                </c:pt>
                <c:pt idx="2902">
                  <c:v>312.934</c:v>
                </c:pt>
                <c:pt idx="2903">
                  <c:v>312.684</c:v>
                </c:pt>
                <c:pt idx="2904">
                  <c:v>313.184</c:v>
                </c:pt>
                <c:pt idx="2905">
                  <c:v>313.184</c:v>
                </c:pt>
                <c:pt idx="2906">
                  <c:v>313.434</c:v>
                </c:pt>
                <c:pt idx="2907">
                  <c:v>313.684</c:v>
                </c:pt>
                <c:pt idx="2908">
                  <c:v>313.934</c:v>
                </c:pt>
                <c:pt idx="2909">
                  <c:v>313.684</c:v>
                </c:pt>
                <c:pt idx="2910">
                  <c:v>314.184</c:v>
                </c:pt>
                <c:pt idx="2911">
                  <c:v>314.184</c:v>
                </c:pt>
                <c:pt idx="2912">
                  <c:v>314.434</c:v>
                </c:pt>
                <c:pt idx="2913">
                  <c:v>314.684</c:v>
                </c:pt>
                <c:pt idx="2914">
                  <c:v>314.934</c:v>
                </c:pt>
                <c:pt idx="2915">
                  <c:v>314.684</c:v>
                </c:pt>
                <c:pt idx="2916">
                  <c:v>315.184</c:v>
                </c:pt>
                <c:pt idx="2917">
                  <c:v>315.184</c:v>
                </c:pt>
                <c:pt idx="2918">
                  <c:v>315.434</c:v>
                </c:pt>
                <c:pt idx="2919">
                  <c:v>315.684</c:v>
                </c:pt>
                <c:pt idx="2920">
                  <c:v>315.934</c:v>
                </c:pt>
                <c:pt idx="2921">
                  <c:v>315.684</c:v>
                </c:pt>
                <c:pt idx="2922">
                  <c:v>316.184</c:v>
                </c:pt>
                <c:pt idx="2923">
                  <c:v>316.184</c:v>
                </c:pt>
                <c:pt idx="2924">
                  <c:v>316.434</c:v>
                </c:pt>
                <c:pt idx="2925">
                  <c:v>316.684</c:v>
                </c:pt>
                <c:pt idx="2926">
                  <c:v>316.934</c:v>
                </c:pt>
                <c:pt idx="2927">
                  <c:v>316.684</c:v>
                </c:pt>
                <c:pt idx="2928">
                  <c:v>317.184</c:v>
                </c:pt>
                <c:pt idx="2929">
                  <c:v>317.184</c:v>
                </c:pt>
                <c:pt idx="2930">
                  <c:v>317.434</c:v>
                </c:pt>
                <c:pt idx="2931">
                  <c:v>317.684</c:v>
                </c:pt>
                <c:pt idx="2932">
                  <c:v>317.934</c:v>
                </c:pt>
                <c:pt idx="2933">
                  <c:v>317.684</c:v>
                </c:pt>
                <c:pt idx="2934">
                  <c:v>318.184</c:v>
                </c:pt>
                <c:pt idx="2935">
                  <c:v>318.184</c:v>
                </c:pt>
                <c:pt idx="2936">
                  <c:v>318.434</c:v>
                </c:pt>
                <c:pt idx="2937">
                  <c:v>318.684</c:v>
                </c:pt>
                <c:pt idx="2938">
                  <c:v>318.934</c:v>
                </c:pt>
                <c:pt idx="2939">
                  <c:v>318.684</c:v>
                </c:pt>
                <c:pt idx="2940">
                  <c:v>318.184</c:v>
                </c:pt>
                <c:pt idx="2941">
                  <c:v>318.184</c:v>
                </c:pt>
                <c:pt idx="2942">
                  <c:v>318.248</c:v>
                </c:pt>
                <c:pt idx="2943">
                  <c:v>318.312</c:v>
                </c:pt>
                <c:pt idx="2944">
                  <c:v>318.376</c:v>
                </c:pt>
                <c:pt idx="2945">
                  <c:v>318.312</c:v>
                </c:pt>
              </c:numCache>
            </c:numRef>
          </c:xVal>
          <c:yVal>
            <c:numRef>
              <c:f>Sheet1!$B$1:$B$6000</c:f>
              <c:numCache>
                <c:formatCode>General</c:formatCode>
                <c:ptCount val="3054"/>
                <c:pt idx="0">
                  <c:v>0.0</c:v>
                </c:pt>
                <c:pt idx="1">
                  <c:v>0.0</c:v>
                </c:pt>
                <c:pt idx="2" formatCode="0.00E+00">
                  <c:v>6.6922E-8</c:v>
                </c:pt>
                <c:pt idx="3" formatCode="0.00E+00">
                  <c:v>2.6774E-7</c:v>
                </c:pt>
                <c:pt idx="4" formatCode="0.00E+00">
                  <c:v>6.0238E-7</c:v>
                </c:pt>
                <c:pt idx="5" formatCode="0.00E+00">
                  <c:v>2.6774E-7</c:v>
                </c:pt>
                <c:pt idx="6" formatCode="0.00E+00">
                  <c:v>1.15512E-6</c:v>
                </c:pt>
                <c:pt idx="7" formatCode="0.00E+00">
                  <c:v>1.15512E-6</c:v>
                </c:pt>
                <c:pt idx="8" formatCode="0.00E+00">
                  <c:v>1.86274E-6</c:v>
                </c:pt>
                <c:pt idx="9" formatCode="0.00E+00">
                  <c:v>2.74636E-6</c:v>
                </c:pt>
                <c:pt idx="10" formatCode="0.00E+00">
                  <c:v>3.80592E-6</c:v>
                </c:pt>
                <c:pt idx="11" formatCode="0.00E+00">
                  <c:v>2.74636E-6</c:v>
                </c:pt>
                <c:pt idx="12" formatCode="0.00E+00">
                  <c:v>5.04146E-6</c:v>
                </c:pt>
                <c:pt idx="13" formatCode="0.00E+00">
                  <c:v>5.04146E-6</c:v>
                </c:pt>
                <c:pt idx="14" formatCode="0.00E+00">
                  <c:v>6.47432E-6</c:v>
                </c:pt>
                <c:pt idx="15" formatCode="0.00E+00">
                  <c:v>8.12586E-6</c:v>
                </c:pt>
                <c:pt idx="16" formatCode="0.00E+00">
                  <c:v>9.99609E-6</c:v>
                </c:pt>
                <c:pt idx="17" formatCode="0.00E+00">
                  <c:v>8.12586E-6</c:v>
                </c:pt>
                <c:pt idx="18" formatCode="0.00E+00">
                  <c:v>1.2085E-5</c:v>
                </c:pt>
                <c:pt idx="19" formatCode="0.00E+00">
                  <c:v>1.2085E-5</c:v>
                </c:pt>
                <c:pt idx="20" formatCode="0.00E+00">
                  <c:v>1.43926E-5</c:v>
                </c:pt>
                <c:pt idx="21" formatCode="0.00E+00">
                  <c:v>1.70253E-5</c:v>
                </c:pt>
                <c:pt idx="22" formatCode="0.00E+00">
                  <c:v>1.99032E-5</c:v>
                </c:pt>
                <c:pt idx="23" formatCode="0.00E+00">
                  <c:v>1.69189E-5</c:v>
                </c:pt>
                <c:pt idx="24" formatCode="0.00E+00">
                  <c:v>2.30531E-5</c:v>
                </c:pt>
                <c:pt idx="25" formatCode="0.00E+00">
                  <c:v>2.30531E-5</c:v>
                </c:pt>
                <c:pt idx="26" formatCode="0.00E+00">
                  <c:v>2.64748E-5</c:v>
                </c:pt>
                <c:pt idx="27" formatCode="0.00E+00">
                  <c:v>3.01683E-5</c:v>
                </c:pt>
                <c:pt idx="28" formatCode="0.00E+00">
                  <c:v>3.41579E-5</c:v>
                </c:pt>
                <c:pt idx="29" formatCode="0.00E+00">
                  <c:v>3.01683E-5</c:v>
                </c:pt>
                <c:pt idx="30" formatCode="0.00E+00">
                  <c:v>3.84676E-5</c:v>
                </c:pt>
                <c:pt idx="31" formatCode="0.00E+00">
                  <c:v>3.84676E-5</c:v>
                </c:pt>
                <c:pt idx="32" formatCode="0.00E+00">
                  <c:v>4.30974E-5</c:v>
                </c:pt>
                <c:pt idx="33" formatCode="0.00E+00">
                  <c:v>4.80473E-5</c:v>
                </c:pt>
                <c:pt idx="34" formatCode="0.00E+00">
                  <c:v>5.33174E-5</c:v>
                </c:pt>
                <c:pt idx="35" formatCode="0.00E+00">
                  <c:v>4.80473E-5</c:v>
                </c:pt>
                <c:pt idx="36" formatCode="0.00E+00">
                  <c:v>5.90511E-5</c:v>
                </c:pt>
                <c:pt idx="37" formatCode="0.00E+00">
                  <c:v>5.90511E-5</c:v>
                </c:pt>
                <c:pt idx="38" formatCode="0.00E+00">
                  <c:v>6.51409E-5</c:v>
                </c:pt>
                <c:pt idx="39" formatCode="0.00E+00">
                  <c:v>7.16225E-5</c:v>
                </c:pt>
                <c:pt idx="40" formatCode="0.00E+00">
                  <c:v>7.8496E-5</c:v>
                </c:pt>
                <c:pt idx="41" formatCode="0.00E+00">
                  <c:v>7.16225E-5</c:v>
                </c:pt>
                <c:pt idx="42" formatCode="0.00E+00">
                  <c:v>8.57614E-5</c:v>
                </c:pt>
                <c:pt idx="43" formatCode="0.00E+00">
                  <c:v>8.57614E-5</c:v>
                </c:pt>
                <c:pt idx="44" formatCode="0.00E+00">
                  <c:v>9.345E-5</c:v>
                </c:pt>
                <c:pt idx="45">
                  <c:v>0.000101593</c:v>
                </c:pt>
                <c:pt idx="46">
                  <c:v>0.000110191</c:v>
                </c:pt>
                <c:pt idx="47">
                  <c:v>0.000101593</c:v>
                </c:pt>
                <c:pt idx="48">
                  <c:v>0.000119243</c:v>
                </c:pt>
                <c:pt idx="49">
                  <c:v>0.000119243</c:v>
                </c:pt>
                <c:pt idx="50">
                  <c:v>0.000128749</c:v>
                </c:pt>
                <c:pt idx="51">
                  <c:v>0.00013871</c:v>
                </c:pt>
                <c:pt idx="52">
                  <c:v>0.000149176</c:v>
                </c:pt>
                <c:pt idx="53">
                  <c:v>0.00013871</c:v>
                </c:pt>
                <c:pt idx="54">
                  <c:v>0.000160197</c:v>
                </c:pt>
                <c:pt idx="55">
                  <c:v>0.000160197</c:v>
                </c:pt>
                <c:pt idx="56">
                  <c:v>0.000171773</c:v>
                </c:pt>
                <c:pt idx="57">
                  <c:v>0.000183903</c:v>
                </c:pt>
                <c:pt idx="58">
                  <c:v>0.000196589</c:v>
                </c:pt>
                <c:pt idx="59">
                  <c:v>0.000183903</c:v>
                </c:pt>
                <c:pt idx="60">
                  <c:v>0.000210099</c:v>
                </c:pt>
                <c:pt idx="61">
                  <c:v>0.000210099</c:v>
                </c:pt>
                <c:pt idx="62">
                  <c:v>0.000224231</c:v>
                </c:pt>
                <c:pt idx="63">
                  <c:v>0.000239053</c:v>
                </c:pt>
                <c:pt idx="64">
                  <c:v>0.000254564</c:v>
                </c:pt>
                <c:pt idx="65">
                  <c:v>0.000239053</c:v>
                </c:pt>
                <c:pt idx="66">
                  <c:v>0.000270765</c:v>
                </c:pt>
                <c:pt idx="67">
                  <c:v>0.000270765</c:v>
                </c:pt>
                <c:pt idx="68">
                  <c:v>0.000287715</c:v>
                </c:pt>
                <c:pt idx="69">
                  <c:v>0.000305471</c:v>
                </c:pt>
                <c:pt idx="70">
                  <c:v>0.000324033</c:v>
                </c:pt>
                <c:pt idx="71">
                  <c:v>0.000305471</c:v>
                </c:pt>
                <c:pt idx="72">
                  <c:v>0.000343402</c:v>
                </c:pt>
                <c:pt idx="73">
                  <c:v>0.000343402</c:v>
                </c:pt>
                <c:pt idx="74">
                  <c:v>0.000363577</c:v>
                </c:pt>
                <c:pt idx="75">
                  <c:v>0.000384981</c:v>
                </c:pt>
                <c:pt idx="76">
                  <c:v>0.000407298</c:v>
                </c:pt>
                <c:pt idx="77">
                  <c:v>0.000384559</c:v>
                </c:pt>
                <c:pt idx="78">
                  <c:v>0.000430632</c:v>
                </c:pt>
                <c:pt idx="79">
                  <c:v>0.000430632</c:v>
                </c:pt>
                <c:pt idx="80">
                  <c:v>0.000454984</c:v>
                </c:pt>
                <c:pt idx="81">
                  <c:v>0.000480353</c:v>
                </c:pt>
                <c:pt idx="82">
                  <c:v>0.000506849</c:v>
                </c:pt>
                <c:pt idx="83">
                  <c:v>0.000480353</c:v>
                </c:pt>
                <c:pt idx="84">
                  <c:v>0.000534579</c:v>
                </c:pt>
                <c:pt idx="85">
                  <c:v>0.000534579</c:v>
                </c:pt>
                <c:pt idx="86">
                  <c:v>0.000563545</c:v>
                </c:pt>
                <c:pt idx="87">
                  <c:v>0.000593745</c:v>
                </c:pt>
                <c:pt idx="88">
                  <c:v>0.000625179</c:v>
                </c:pt>
                <c:pt idx="89">
                  <c:v>0.000593745</c:v>
                </c:pt>
                <c:pt idx="90">
                  <c:v>0.000658507</c:v>
                </c:pt>
                <c:pt idx="91">
                  <c:v>0.000658507</c:v>
                </c:pt>
                <c:pt idx="92">
                  <c:v>0.000693233</c:v>
                </c:pt>
                <c:pt idx="93">
                  <c:v>0.000729523</c:v>
                </c:pt>
                <c:pt idx="94">
                  <c:v>0.000767377</c:v>
                </c:pt>
                <c:pt idx="95">
                  <c:v>0.000729523</c:v>
                </c:pt>
                <c:pt idx="96">
                  <c:v>0.000806795</c:v>
                </c:pt>
                <c:pt idx="97">
                  <c:v>0.000806795</c:v>
                </c:pt>
                <c:pt idx="98">
                  <c:v>0.000847995</c:v>
                </c:pt>
                <c:pt idx="99">
                  <c:v>0.000891196</c:v>
                </c:pt>
                <c:pt idx="100">
                  <c:v>0.000936399</c:v>
                </c:pt>
                <c:pt idx="101">
                  <c:v>0.000891196</c:v>
                </c:pt>
                <c:pt idx="102">
                  <c:v>0.000983603</c:v>
                </c:pt>
                <c:pt idx="103">
                  <c:v>0.000983603</c:v>
                </c:pt>
                <c:pt idx="104">
                  <c:v>0.00103281</c:v>
                </c:pt>
                <c:pt idx="105">
                  <c:v>0.00108509</c:v>
                </c:pt>
                <c:pt idx="106">
                  <c:v>0.00113964</c:v>
                </c:pt>
                <c:pt idx="107">
                  <c:v>0.00108402</c:v>
                </c:pt>
                <c:pt idx="108">
                  <c:v>0.00119672</c:v>
                </c:pt>
                <c:pt idx="109">
                  <c:v>0.00119672</c:v>
                </c:pt>
                <c:pt idx="110">
                  <c:v>0.00125634</c:v>
                </c:pt>
                <c:pt idx="111">
                  <c:v>0.0013185</c:v>
                </c:pt>
                <c:pt idx="112">
                  <c:v>0.00138352</c:v>
                </c:pt>
                <c:pt idx="113">
                  <c:v>0.0013185</c:v>
                </c:pt>
                <c:pt idx="114">
                  <c:v>0.00145172</c:v>
                </c:pt>
                <c:pt idx="115">
                  <c:v>0.00145172</c:v>
                </c:pt>
                <c:pt idx="116">
                  <c:v>0.00152308</c:v>
                </c:pt>
                <c:pt idx="117">
                  <c:v>0.00159763</c:v>
                </c:pt>
                <c:pt idx="118">
                  <c:v>0.00167535</c:v>
                </c:pt>
                <c:pt idx="119">
                  <c:v>0.00159763</c:v>
                </c:pt>
                <c:pt idx="120">
                  <c:v>0.00175804</c:v>
                </c:pt>
                <c:pt idx="121">
                  <c:v>0.00175804</c:v>
                </c:pt>
                <c:pt idx="122">
                  <c:v>0.00184436</c:v>
                </c:pt>
                <c:pt idx="123">
                  <c:v>0.00193475</c:v>
                </c:pt>
                <c:pt idx="124">
                  <c:v>0.00202922</c:v>
                </c:pt>
                <c:pt idx="125">
                  <c:v>0.00193475</c:v>
                </c:pt>
                <c:pt idx="126">
                  <c:v>0.00212776</c:v>
                </c:pt>
                <c:pt idx="127">
                  <c:v>0.00212776</c:v>
                </c:pt>
                <c:pt idx="128">
                  <c:v>0.00223097</c:v>
                </c:pt>
                <c:pt idx="129">
                  <c:v>0.00233946</c:v>
                </c:pt>
                <c:pt idx="130">
                  <c:v>0.00245322</c:v>
                </c:pt>
                <c:pt idx="131">
                  <c:v>0.00233946</c:v>
                </c:pt>
                <c:pt idx="132">
                  <c:v>0.00257225</c:v>
                </c:pt>
                <c:pt idx="133">
                  <c:v>0.00257225</c:v>
                </c:pt>
                <c:pt idx="134">
                  <c:v>0.00269656</c:v>
                </c:pt>
                <c:pt idx="135">
                  <c:v>0.00282903</c:v>
                </c:pt>
                <c:pt idx="136">
                  <c:v>0.0029675</c:v>
                </c:pt>
                <c:pt idx="137">
                  <c:v>0.00282614</c:v>
                </c:pt>
                <c:pt idx="138">
                  <c:v>0.00311268</c:v>
                </c:pt>
                <c:pt idx="139">
                  <c:v>0.00311268</c:v>
                </c:pt>
                <c:pt idx="140">
                  <c:v>0.00326458</c:v>
                </c:pt>
                <c:pt idx="141">
                  <c:v>0.00342321</c:v>
                </c:pt>
                <c:pt idx="142">
                  <c:v>0.0035895</c:v>
                </c:pt>
                <c:pt idx="143">
                  <c:v>0.00342321</c:v>
                </c:pt>
                <c:pt idx="144">
                  <c:v>0.00376443</c:v>
                </c:pt>
                <c:pt idx="145">
                  <c:v>0.00376443</c:v>
                </c:pt>
                <c:pt idx="146">
                  <c:v>0.00394799</c:v>
                </c:pt>
                <c:pt idx="147">
                  <c:v>0.00414019</c:v>
                </c:pt>
                <c:pt idx="148">
                  <c:v>0.00434101</c:v>
                </c:pt>
                <c:pt idx="149">
                  <c:v>0.00414019</c:v>
                </c:pt>
                <c:pt idx="150">
                  <c:v>0.00455047</c:v>
                </c:pt>
                <c:pt idx="151">
                  <c:v>0.00455047</c:v>
                </c:pt>
                <c:pt idx="152">
                  <c:v>0.00476966</c:v>
                </c:pt>
                <c:pt idx="153">
                  <c:v>0.00499967</c:v>
                </c:pt>
                <c:pt idx="154">
                  <c:v>0.0052405</c:v>
                </c:pt>
                <c:pt idx="155">
                  <c:v>0.00499967</c:v>
                </c:pt>
                <c:pt idx="156">
                  <c:v>0.00549216</c:v>
                </c:pt>
                <c:pt idx="157">
                  <c:v>0.00549216</c:v>
                </c:pt>
                <c:pt idx="158">
                  <c:v>0.00575463</c:v>
                </c:pt>
                <c:pt idx="159">
                  <c:v>0.00603329</c:v>
                </c:pt>
                <c:pt idx="160">
                  <c:v>0.00632411</c:v>
                </c:pt>
                <c:pt idx="161">
                  <c:v>0.00602793</c:v>
                </c:pt>
                <c:pt idx="162">
                  <c:v>0.00662844</c:v>
                </c:pt>
                <c:pt idx="163">
                  <c:v>0.00662844</c:v>
                </c:pt>
                <c:pt idx="164">
                  <c:v>0.00694626</c:v>
                </c:pt>
                <c:pt idx="165">
                  <c:v>0.00727759</c:v>
                </c:pt>
                <c:pt idx="166">
                  <c:v>0.00762391</c:v>
                </c:pt>
                <c:pt idx="167">
                  <c:v>0.00727759</c:v>
                </c:pt>
                <c:pt idx="168">
                  <c:v>0.00798674</c:v>
                </c:pt>
                <c:pt idx="169">
                  <c:v>0.00798674</c:v>
                </c:pt>
                <c:pt idx="170">
                  <c:v>0.00836607</c:v>
                </c:pt>
                <c:pt idx="171">
                  <c:v>0.00876189</c:v>
                </c:pt>
                <c:pt idx="172">
                  <c:v>0.00917421</c:v>
                </c:pt>
                <c:pt idx="173">
                  <c:v>0.00876189</c:v>
                </c:pt>
                <c:pt idx="174">
                  <c:v>0.00960932</c:v>
                </c:pt>
                <c:pt idx="175">
                  <c:v>0.00960932</c:v>
                </c:pt>
                <c:pt idx="176">
                  <c:v>0.0100625</c:v>
                </c:pt>
                <c:pt idx="177">
                  <c:v>0.0105353</c:v>
                </c:pt>
                <c:pt idx="178">
                  <c:v>0.0110278</c:v>
                </c:pt>
                <c:pt idx="179">
                  <c:v>0.0105353</c:v>
                </c:pt>
                <c:pt idx="180">
                  <c:v>0.0115399</c:v>
                </c:pt>
                <c:pt idx="181">
                  <c:v>0.0115399</c:v>
                </c:pt>
                <c:pt idx="182">
                  <c:v>0.0120735</c:v>
                </c:pt>
                <c:pt idx="183">
                  <c:v>0.0126303</c:v>
                </c:pt>
                <c:pt idx="184">
                  <c:v>0.0132104</c:v>
                </c:pt>
                <c:pt idx="185">
                  <c:v>0.0126303</c:v>
                </c:pt>
                <c:pt idx="186">
                  <c:v>0.0138137</c:v>
                </c:pt>
                <c:pt idx="187">
                  <c:v>0.0138137</c:v>
                </c:pt>
                <c:pt idx="188">
                  <c:v>0.0144403</c:v>
                </c:pt>
                <c:pt idx="189">
                  <c:v>0.0150977</c:v>
                </c:pt>
                <c:pt idx="190">
                  <c:v>0.0157803</c:v>
                </c:pt>
                <c:pt idx="191">
                  <c:v>0.0150901</c:v>
                </c:pt>
                <c:pt idx="192">
                  <c:v>0.0164899</c:v>
                </c:pt>
                <c:pt idx="193">
                  <c:v>0.0164899</c:v>
                </c:pt>
                <c:pt idx="194">
                  <c:v>0.0172266</c:v>
                </c:pt>
                <c:pt idx="195">
                  <c:v>0.0179903</c:v>
                </c:pt>
                <c:pt idx="196">
                  <c:v>0.018783</c:v>
                </c:pt>
                <c:pt idx="197">
                  <c:v>0.0179903</c:v>
                </c:pt>
                <c:pt idx="198">
                  <c:v>0.0196066</c:v>
                </c:pt>
                <c:pt idx="199">
                  <c:v>0.0196066</c:v>
                </c:pt>
                <c:pt idx="200">
                  <c:v>0.0204611</c:v>
                </c:pt>
                <c:pt idx="201">
                  <c:v>0.0213465</c:v>
                </c:pt>
                <c:pt idx="202">
                  <c:v>0.0222627</c:v>
                </c:pt>
                <c:pt idx="203">
                  <c:v>0.0213465</c:v>
                </c:pt>
                <c:pt idx="204">
                  <c:v>0.0232187</c:v>
                </c:pt>
                <c:pt idx="205">
                  <c:v>0.0232187</c:v>
                </c:pt>
                <c:pt idx="206">
                  <c:v>0.0242077</c:v>
                </c:pt>
                <c:pt idx="207">
                  <c:v>0.0252321</c:v>
                </c:pt>
                <c:pt idx="208">
                  <c:v>0.0262917</c:v>
                </c:pt>
                <c:pt idx="209">
                  <c:v>0.0252321</c:v>
                </c:pt>
                <c:pt idx="210">
                  <c:v>0.0273866</c:v>
                </c:pt>
                <c:pt idx="211">
                  <c:v>0.0273866</c:v>
                </c:pt>
                <c:pt idx="212">
                  <c:v>0.0285189</c:v>
                </c:pt>
                <c:pt idx="213">
                  <c:v>0.0296905</c:v>
                </c:pt>
                <c:pt idx="214">
                  <c:v>0.0309016</c:v>
                </c:pt>
                <c:pt idx="215">
                  <c:v>0.0296905</c:v>
                </c:pt>
                <c:pt idx="216">
                  <c:v>0.0321522</c:v>
                </c:pt>
                <c:pt idx="217">
                  <c:v>0.0321522</c:v>
                </c:pt>
                <c:pt idx="218">
                  <c:v>0.0334421</c:v>
                </c:pt>
                <c:pt idx="219">
                  <c:v>0.0347805</c:v>
                </c:pt>
                <c:pt idx="220">
                  <c:v>0.0361605</c:v>
                </c:pt>
                <c:pt idx="221">
                  <c:v>0.0347715</c:v>
                </c:pt>
                <c:pt idx="222">
                  <c:v>0.0375844</c:v>
                </c:pt>
                <c:pt idx="223">
                  <c:v>0.0375844</c:v>
                </c:pt>
                <c:pt idx="224">
                  <c:v>0.0390522</c:v>
                </c:pt>
                <c:pt idx="225">
                  <c:v>0.040564</c:v>
                </c:pt>
                <c:pt idx="226">
                  <c:v>0.0421209</c:v>
                </c:pt>
                <c:pt idx="227">
                  <c:v>0.040564</c:v>
                </c:pt>
                <c:pt idx="228">
                  <c:v>0.0437244</c:v>
                </c:pt>
                <c:pt idx="229">
                  <c:v>0.0437244</c:v>
                </c:pt>
                <c:pt idx="230">
                  <c:v>0.0453744</c:v>
                </c:pt>
                <c:pt idx="231">
                  <c:v>0.0470709</c:v>
                </c:pt>
                <c:pt idx="232">
                  <c:v>0.0488138</c:v>
                </c:pt>
                <c:pt idx="233">
                  <c:v>0.0470709</c:v>
                </c:pt>
                <c:pt idx="234">
                  <c:v>0.050608</c:v>
                </c:pt>
                <c:pt idx="235">
                  <c:v>0.050608</c:v>
                </c:pt>
                <c:pt idx="236">
                  <c:v>0.0524499</c:v>
                </c:pt>
                <c:pt idx="237">
                  <c:v>0.0543406</c:v>
                </c:pt>
                <c:pt idx="238">
                  <c:v>0.0562802</c:v>
                </c:pt>
                <c:pt idx="239">
                  <c:v>0.0543406</c:v>
                </c:pt>
                <c:pt idx="240">
                  <c:v>0.0582686</c:v>
                </c:pt>
                <c:pt idx="241">
                  <c:v>0.0582686</c:v>
                </c:pt>
                <c:pt idx="242">
                  <c:v>0.0603059</c:v>
                </c:pt>
                <c:pt idx="243">
                  <c:v>0.0623944</c:v>
                </c:pt>
                <c:pt idx="244">
                  <c:v>0.0645322</c:v>
                </c:pt>
                <c:pt idx="245">
                  <c:v>0.0623921</c:v>
                </c:pt>
                <c:pt idx="246">
                  <c:v>0.06672</c:v>
                </c:pt>
                <c:pt idx="247">
                  <c:v>0.06672</c:v>
                </c:pt>
                <c:pt idx="248">
                  <c:v>0.0689578</c:v>
                </c:pt>
                <c:pt idx="249">
                  <c:v>0.0712456</c:v>
                </c:pt>
                <c:pt idx="250">
                  <c:v>0.0735836</c:v>
                </c:pt>
                <c:pt idx="251">
                  <c:v>0.0712456</c:v>
                </c:pt>
                <c:pt idx="252">
                  <c:v>0.0759722</c:v>
                </c:pt>
                <c:pt idx="253">
                  <c:v>0.0759722</c:v>
                </c:pt>
                <c:pt idx="254">
                  <c:v>0.0784114</c:v>
                </c:pt>
                <c:pt idx="255">
                  <c:v>0.0809011</c:v>
                </c:pt>
                <c:pt idx="256">
                  <c:v>0.0834414</c:v>
                </c:pt>
                <c:pt idx="257">
                  <c:v>0.0809011</c:v>
                </c:pt>
                <c:pt idx="258">
                  <c:v>0.0860321</c:v>
                </c:pt>
                <c:pt idx="259">
                  <c:v>0.0860321</c:v>
                </c:pt>
                <c:pt idx="260">
                  <c:v>0.0886732</c:v>
                </c:pt>
                <c:pt idx="261">
                  <c:v>0.0913649</c:v>
                </c:pt>
                <c:pt idx="262">
                  <c:v>0.094107</c:v>
                </c:pt>
                <c:pt idx="263">
                  <c:v>0.0913649</c:v>
                </c:pt>
                <c:pt idx="264">
                  <c:v>0.0968996</c:v>
                </c:pt>
                <c:pt idx="265">
                  <c:v>0.0968996</c:v>
                </c:pt>
                <c:pt idx="266">
                  <c:v>0.0997428</c:v>
                </c:pt>
                <c:pt idx="267">
                  <c:v>0.102637</c:v>
                </c:pt>
                <c:pt idx="268">
                  <c:v>0.105582</c:v>
                </c:pt>
                <c:pt idx="269">
                  <c:v>0.102637</c:v>
                </c:pt>
                <c:pt idx="270">
                  <c:v>0.108577</c:v>
                </c:pt>
                <c:pt idx="271">
                  <c:v>0.108577</c:v>
                </c:pt>
                <c:pt idx="272">
                  <c:v>0.111623</c:v>
                </c:pt>
                <c:pt idx="273">
                  <c:v>0.11472</c:v>
                </c:pt>
                <c:pt idx="274">
                  <c:v>0.117868</c:v>
                </c:pt>
                <c:pt idx="275">
                  <c:v>0.11472</c:v>
                </c:pt>
                <c:pt idx="276">
                  <c:v>0.121067</c:v>
                </c:pt>
                <c:pt idx="277">
                  <c:v>0.121067</c:v>
                </c:pt>
                <c:pt idx="278">
                  <c:v>0.124317</c:v>
                </c:pt>
                <c:pt idx="279">
                  <c:v>0.127617</c:v>
                </c:pt>
                <c:pt idx="280">
                  <c:v>0.130968</c:v>
                </c:pt>
                <c:pt idx="281">
                  <c:v>0.127617</c:v>
                </c:pt>
                <c:pt idx="282">
                  <c:v>0.134371</c:v>
                </c:pt>
                <c:pt idx="283">
                  <c:v>0.134371</c:v>
                </c:pt>
                <c:pt idx="284">
                  <c:v>0.137824</c:v>
                </c:pt>
                <c:pt idx="285">
                  <c:v>0.141327</c:v>
                </c:pt>
                <c:pt idx="286">
                  <c:v>0.144882</c:v>
                </c:pt>
                <c:pt idx="287">
                  <c:v>0.141327</c:v>
                </c:pt>
                <c:pt idx="288">
                  <c:v>0.148488</c:v>
                </c:pt>
                <c:pt idx="289">
                  <c:v>0.148488</c:v>
                </c:pt>
                <c:pt idx="290">
                  <c:v>0.152144</c:v>
                </c:pt>
                <c:pt idx="291">
                  <c:v>0.155851</c:v>
                </c:pt>
                <c:pt idx="292">
                  <c:v>0.15961</c:v>
                </c:pt>
                <c:pt idx="293">
                  <c:v>0.155851</c:v>
                </c:pt>
                <c:pt idx="294">
                  <c:v>0.163419</c:v>
                </c:pt>
                <c:pt idx="295">
                  <c:v>0.163419</c:v>
                </c:pt>
                <c:pt idx="296">
                  <c:v>0.167278</c:v>
                </c:pt>
                <c:pt idx="297">
                  <c:v>0.171189</c:v>
                </c:pt>
                <c:pt idx="298">
                  <c:v>0.175151</c:v>
                </c:pt>
                <c:pt idx="299">
                  <c:v>0.171189</c:v>
                </c:pt>
                <c:pt idx="300">
                  <c:v>0.179163</c:v>
                </c:pt>
                <c:pt idx="301">
                  <c:v>0.179163</c:v>
                </c:pt>
                <c:pt idx="302">
                  <c:v>0.183227</c:v>
                </c:pt>
                <c:pt idx="303">
                  <c:v>0.187341</c:v>
                </c:pt>
                <c:pt idx="304">
                  <c:v>0.191506</c:v>
                </c:pt>
                <c:pt idx="305">
                  <c:v>0.187341</c:v>
                </c:pt>
                <c:pt idx="306">
                  <c:v>0.195722</c:v>
                </c:pt>
                <c:pt idx="307">
                  <c:v>0.195722</c:v>
                </c:pt>
                <c:pt idx="308">
                  <c:v>0.199988</c:v>
                </c:pt>
                <c:pt idx="309">
                  <c:v>0.204306</c:v>
                </c:pt>
                <c:pt idx="310">
                  <c:v>0.208674</c:v>
                </c:pt>
                <c:pt idx="311">
                  <c:v>0.204306</c:v>
                </c:pt>
                <c:pt idx="312">
                  <c:v>0.213093</c:v>
                </c:pt>
                <c:pt idx="313">
                  <c:v>0.213093</c:v>
                </c:pt>
                <c:pt idx="314">
                  <c:v>0.217564</c:v>
                </c:pt>
                <c:pt idx="315">
                  <c:v>0.222085</c:v>
                </c:pt>
                <c:pt idx="316">
                  <c:v>0.226656</c:v>
                </c:pt>
                <c:pt idx="317">
                  <c:v>0.222085</c:v>
                </c:pt>
                <c:pt idx="318">
                  <c:v>0.231279</c:v>
                </c:pt>
                <c:pt idx="319">
                  <c:v>0.231279</c:v>
                </c:pt>
                <c:pt idx="320">
                  <c:v>0.235953</c:v>
                </c:pt>
                <c:pt idx="321">
                  <c:v>0.240677</c:v>
                </c:pt>
                <c:pt idx="322">
                  <c:v>0.245452</c:v>
                </c:pt>
                <c:pt idx="323">
                  <c:v>0.240677</c:v>
                </c:pt>
                <c:pt idx="324">
                  <c:v>0.250278</c:v>
                </c:pt>
                <c:pt idx="325">
                  <c:v>0.250278</c:v>
                </c:pt>
                <c:pt idx="326">
                  <c:v>0.255155</c:v>
                </c:pt>
                <c:pt idx="327">
                  <c:v>0.260083</c:v>
                </c:pt>
                <c:pt idx="328">
                  <c:v>0.265062</c:v>
                </c:pt>
                <c:pt idx="329">
                  <c:v>0.260083</c:v>
                </c:pt>
                <c:pt idx="330">
                  <c:v>0.270091</c:v>
                </c:pt>
                <c:pt idx="331">
                  <c:v>0.270091</c:v>
                </c:pt>
                <c:pt idx="332">
                  <c:v>0.275172</c:v>
                </c:pt>
                <c:pt idx="333">
                  <c:v>0.280303</c:v>
                </c:pt>
                <c:pt idx="334">
                  <c:v>0.285485</c:v>
                </c:pt>
                <c:pt idx="335">
                  <c:v>0.280303</c:v>
                </c:pt>
                <c:pt idx="336">
                  <c:v>0.290718</c:v>
                </c:pt>
                <c:pt idx="337">
                  <c:v>0.290718</c:v>
                </c:pt>
                <c:pt idx="338">
                  <c:v>0.296002</c:v>
                </c:pt>
                <c:pt idx="339">
                  <c:v>0.301336</c:v>
                </c:pt>
                <c:pt idx="340">
                  <c:v>0.306722</c:v>
                </c:pt>
                <c:pt idx="341">
                  <c:v>0.301336</c:v>
                </c:pt>
                <c:pt idx="342">
                  <c:v>0.312158</c:v>
                </c:pt>
                <c:pt idx="343">
                  <c:v>0.312158</c:v>
                </c:pt>
                <c:pt idx="344">
                  <c:v>0.317645</c:v>
                </c:pt>
                <c:pt idx="345">
                  <c:v>0.323183</c:v>
                </c:pt>
                <c:pt idx="346">
                  <c:v>0.328772</c:v>
                </c:pt>
                <c:pt idx="347">
                  <c:v>0.323183</c:v>
                </c:pt>
                <c:pt idx="348">
                  <c:v>0.334412</c:v>
                </c:pt>
                <c:pt idx="349">
                  <c:v>0.334412</c:v>
                </c:pt>
                <c:pt idx="350">
                  <c:v>0.340102</c:v>
                </c:pt>
                <c:pt idx="351">
                  <c:v>0.345844</c:v>
                </c:pt>
                <c:pt idx="352">
                  <c:v>0.351636</c:v>
                </c:pt>
                <c:pt idx="353">
                  <c:v>0.345844</c:v>
                </c:pt>
                <c:pt idx="354">
                  <c:v>0.357479</c:v>
                </c:pt>
                <c:pt idx="355">
                  <c:v>0.357479</c:v>
                </c:pt>
                <c:pt idx="356">
                  <c:v>0.363373</c:v>
                </c:pt>
                <c:pt idx="357">
                  <c:v>0.369318</c:v>
                </c:pt>
                <c:pt idx="358">
                  <c:v>0.375313</c:v>
                </c:pt>
                <c:pt idx="359">
                  <c:v>0.369318</c:v>
                </c:pt>
                <c:pt idx="360">
                  <c:v>0.38136</c:v>
                </c:pt>
                <c:pt idx="361">
                  <c:v>0.38136</c:v>
                </c:pt>
                <c:pt idx="362">
                  <c:v>0.387457</c:v>
                </c:pt>
                <c:pt idx="363">
                  <c:v>0.393605</c:v>
                </c:pt>
                <c:pt idx="364">
                  <c:v>0.399805</c:v>
                </c:pt>
                <c:pt idx="365">
                  <c:v>0.393605</c:v>
                </c:pt>
                <c:pt idx="366">
                  <c:v>0.406054</c:v>
                </c:pt>
                <c:pt idx="367">
                  <c:v>0.406054</c:v>
                </c:pt>
                <c:pt idx="368">
                  <c:v>0.412355</c:v>
                </c:pt>
                <c:pt idx="369">
                  <c:v>0.418707</c:v>
                </c:pt>
                <c:pt idx="370">
                  <c:v>0.425109</c:v>
                </c:pt>
                <c:pt idx="371">
                  <c:v>0.418707</c:v>
                </c:pt>
                <c:pt idx="372">
                  <c:v>0.431562</c:v>
                </c:pt>
                <c:pt idx="373">
                  <c:v>0.431562</c:v>
                </c:pt>
                <c:pt idx="374">
                  <c:v>0.438066</c:v>
                </c:pt>
                <c:pt idx="375">
                  <c:v>0.444621</c:v>
                </c:pt>
                <c:pt idx="376">
                  <c:v>0.451227</c:v>
                </c:pt>
                <c:pt idx="377">
                  <c:v>0.444621</c:v>
                </c:pt>
                <c:pt idx="378">
                  <c:v>0.457884</c:v>
                </c:pt>
                <c:pt idx="379">
                  <c:v>0.457884</c:v>
                </c:pt>
                <c:pt idx="380">
                  <c:v>0.464591</c:v>
                </c:pt>
                <c:pt idx="381">
                  <c:v>0.47135</c:v>
                </c:pt>
                <c:pt idx="382">
                  <c:v>0.478159</c:v>
                </c:pt>
                <c:pt idx="383">
                  <c:v>0.47135</c:v>
                </c:pt>
                <c:pt idx="384">
                  <c:v>0.485019</c:v>
                </c:pt>
                <c:pt idx="385">
                  <c:v>0.485019</c:v>
                </c:pt>
                <c:pt idx="386">
                  <c:v>0.49193</c:v>
                </c:pt>
                <c:pt idx="387">
                  <c:v>0.498891</c:v>
                </c:pt>
                <c:pt idx="388">
                  <c:v>0.505903</c:v>
                </c:pt>
                <c:pt idx="389">
                  <c:v>0.498891</c:v>
                </c:pt>
                <c:pt idx="390">
                  <c:v>0.512966</c:v>
                </c:pt>
                <c:pt idx="391">
                  <c:v>0.512966</c:v>
                </c:pt>
                <c:pt idx="392">
                  <c:v>0.52008</c:v>
                </c:pt>
                <c:pt idx="393">
                  <c:v>0.527244</c:v>
                </c:pt>
                <c:pt idx="394">
                  <c:v>0.534459</c:v>
                </c:pt>
                <c:pt idx="395">
                  <c:v>0.527244</c:v>
                </c:pt>
                <c:pt idx="396">
                  <c:v>0.541725</c:v>
                </c:pt>
                <c:pt idx="397">
                  <c:v>0.541725</c:v>
                </c:pt>
                <c:pt idx="398">
                  <c:v>0.54904</c:v>
                </c:pt>
                <c:pt idx="399">
                  <c:v>0.556407</c:v>
                </c:pt>
                <c:pt idx="400">
                  <c:v>0.563824</c:v>
                </c:pt>
                <c:pt idx="401">
                  <c:v>0.556407</c:v>
                </c:pt>
                <c:pt idx="402">
                  <c:v>0.571291</c:v>
                </c:pt>
                <c:pt idx="403">
                  <c:v>0.571291</c:v>
                </c:pt>
                <c:pt idx="404">
                  <c:v>0.578809</c:v>
                </c:pt>
                <c:pt idx="405">
                  <c:v>0.586377</c:v>
                </c:pt>
                <c:pt idx="406">
                  <c:v>0.593996</c:v>
                </c:pt>
                <c:pt idx="407">
                  <c:v>0.586377</c:v>
                </c:pt>
                <c:pt idx="408">
                  <c:v>0.601666</c:v>
                </c:pt>
                <c:pt idx="409">
                  <c:v>0.601666</c:v>
                </c:pt>
                <c:pt idx="410">
                  <c:v>0.609386</c:v>
                </c:pt>
                <c:pt idx="411">
                  <c:v>0.617155</c:v>
                </c:pt>
                <c:pt idx="412">
                  <c:v>0.624975</c:v>
                </c:pt>
                <c:pt idx="413">
                  <c:v>0.617155</c:v>
                </c:pt>
                <c:pt idx="414">
                  <c:v>0.632845</c:v>
                </c:pt>
                <c:pt idx="415">
                  <c:v>0.632845</c:v>
                </c:pt>
                <c:pt idx="416">
                  <c:v>0.640764</c:v>
                </c:pt>
                <c:pt idx="417">
                  <c:v>0.648732</c:v>
                </c:pt>
                <c:pt idx="418">
                  <c:v>0.656748</c:v>
                </c:pt>
                <c:pt idx="419">
                  <c:v>0.648734</c:v>
                </c:pt>
                <c:pt idx="420">
                  <c:v>0.664814</c:v>
                </c:pt>
                <c:pt idx="421">
                  <c:v>0.664814</c:v>
                </c:pt>
                <c:pt idx="422">
                  <c:v>0.672928</c:v>
                </c:pt>
                <c:pt idx="423">
                  <c:v>0.681092</c:v>
                </c:pt>
                <c:pt idx="424">
                  <c:v>0.689302</c:v>
                </c:pt>
                <c:pt idx="425">
                  <c:v>0.681092</c:v>
                </c:pt>
                <c:pt idx="426">
                  <c:v>0.69756</c:v>
                </c:pt>
                <c:pt idx="427">
                  <c:v>0.69756</c:v>
                </c:pt>
                <c:pt idx="428">
                  <c:v>0.705864</c:v>
                </c:pt>
                <c:pt idx="429">
                  <c:v>0.714214</c:v>
                </c:pt>
                <c:pt idx="430">
                  <c:v>0.722611</c:v>
                </c:pt>
                <c:pt idx="431">
                  <c:v>0.714214</c:v>
                </c:pt>
                <c:pt idx="432">
                  <c:v>0.731054</c:v>
                </c:pt>
                <c:pt idx="433">
                  <c:v>0.731054</c:v>
                </c:pt>
                <c:pt idx="434">
                  <c:v>0.739542</c:v>
                </c:pt>
                <c:pt idx="435">
                  <c:v>0.748075</c:v>
                </c:pt>
                <c:pt idx="436">
                  <c:v>0.756651</c:v>
                </c:pt>
                <c:pt idx="437">
                  <c:v>0.748075</c:v>
                </c:pt>
                <c:pt idx="438">
                  <c:v>0.765271</c:v>
                </c:pt>
                <c:pt idx="439">
                  <c:v>0.765271</c:v>
                </c:pt>
                <c:pt idx="440">
                  <c:v>0.773935</c:v>
                </c:pt>
                <c:pt idx="441">
                  <c:v>0.782634</c:v>
                </c:pt>
                <c:pt idx="442">
                  <c:v>0.791375</c:v>
                </c:pt>
                <c:pt idx="443">
                  <c:v>0.782643</c:v>
                </c:pt>
                <c:pt idx="444">
                  <c:v>0.800155</c:v>
                </c:pt>
                <c:pt idx="445">
                  <c:v>0.800155</c:v>
                </c:pt>
                <c:pt idx="446">
                  <c:v>0.808974</c:v>
                </c:pt>
                <c:pt idx="447">
                  <c:v>0.817833</c:v>
                </c:pt>
                <c:pt idx="448">
                  <c:v>0.826729</c:v>
                </c:pt>
                <c:pt idx="449">
                  <c:v>0.817833</c:v>
                </c:pt>
                <c:pt idx="450">
                  <c:v>0.83566</c:v>
                </c:pt>
                <c:pt idx="451">
                  <c:v>0.83566</c:v>
                </c:pt>
                <c:pt idx="452">
                  <c:v>0.844627</c:v>
                </c:pt>
                <c:pt idx="453">
                  <c:v>0.853629</c:v>
                </c:pt>
                <c:pt idx="454">
                  <c:v>0.862666</c:v>
                </c:pt>
                <c:pt idx="455">
                  <c:v>0.853629</c:v>
                </c:pt>
                <c:pt idx="456">
                  <c:v>0.871729</c:v>
                </c:pt>
                <c:pt idx="457">
                  <c:v>0.871729</c:v>
                </c:pt>
                <c:pt idx="458">
                  <c:v>0.880826</c:v>
                </c:pt>
                <c:pt idx="459">
                  <c:v>0.889954</c:v>
                </c:pt>
                <c:pt idx="460">
                  <c:v>0.899112</c:v>
                </c:pt>
                <c:pt idx="461">
                  <c:v>0.889954</c:v>
                </c:pt>
                <c:pt idx="462">
                  <c:v>0.908301</c:v>
                </c:pt>
                <c:pt idx="463">
                  <c:v>0.908301</c:v>
                </c:pt>
                <c:pt idx="464">
                  <c:v>0.91752</c:v>
                </c:pt>
                <c:pt idx="465">
                  <c:v>0.926765</c:v>
                </c:pt>
                <c:pt idx="466">
                  <c:v>0.936037</c:v>
                </c:pt>
                <c:pt idx="467">
                  <c:v>0.926765</c:v>
                </c:pt>
                <c:pt idx="468">
                  <c:v>0.945336</c:v>
                </c:pt>
                <c:pt idx="469">
                  <c:v>0.945336</c:v>
                </c:pt>
                <c:pt idx="470">
                  <c:v>0.954663</c:v>
                </c:pt>
                <c:pt idx="471">
                  <c:v>0.964009</c:v>
                </c:pt>
                <c:pt idx="472">
                  <c:v>0.97338</c:v>
                </c:pt>
                <c:pt idx="473">
                  <c:v>0.964016</c:v>
                </c:pt>
                <c:pt idx="474">
                  <c:v>0.982774</c:v>
                </c:pt>
                <c:pt idx="475">
                  <c:v>0.982774</c:v>
                </c:pt>
                <c:pt idx="476">
                  <c:v>0.992191</c:v>
                </c:pt>
                <c:pt idx="477">
                  <c:v>1.00163</c:v>
                </c:pt>
                <c:pt idx="478">
                  <c:v>1.01109</c:v>
                </c:pt>
                <c:pt idx="479">
                  <c:v>1.00163</c:v>
                </c:pt>
                <c:pt idx="480">
                  <c:v>1.02058</c:v>
                </c:pt>
                <c:pt idx="481">
                  <c:v>1.02058</c:v>
                </c:pt>
                <c:pt idx="482">
                  <c:v>1.03008</c:v>
                </c:pt>
                <c:pt idx="483">
                  <c:v>1.0396</c:v>
                </c:pt>
                <c:pt idx="484">
                  <c:v>1.04914</c:v>
                </c:pt>
                <c:pt idx="485">
                  <c:v>1.0396</c:v>
                </c:pt>
                <c:pt idx="486">
                  <c:v>1.05869</c:v>
                </c:pt>
                <c:pt idx="487">
                  <c:v>1.05869</c:v>
                </c:pt>
                <c:pt idx="488">
                  <c:v>1.06826</c:v>
                </c:pt>
                <c:pt idx="489">
                  <c:v>1.07785</c:v>
                </c:pt>
                <c:pt idx="490">
                  <c:v>1.08746</c:v>
                </c:pt>
                <c:pt idx="491">
                  <c:v>1.07785</c:v>
                </c:pt>
                <c:pt idx="492">
                  <c:v>1.09708</c:v>
                </c:pt>
                <c:pt idx="493">
                  <c:v>1.09708</c:v>
                </c:pt>
                <c:pt idx="494">
                  <c:v>1.10672</c:v>
                </c:pt>
                <c:pt idx="495">
                  <c:v>1.11637</c:v>
                </c:pt>
                <c:pt idx="496">
                  <c:v>1.12603</c:v>
                </c:pt>
                <c:pt idx="497">
                  <c:v>1.11637</c:v>
                </c:pt>
                <c:pt idx="498">
                  <c:v>1.13571</c:v>
                </c:pt>
                <c:pt idx="499">
                  <c:v>1.13571</c:v>
                </c:pt>
                <c:pt idx="500">
                  <c:v>1.1454</c:v>
                </c:pt>
                <c:pt idx="501">
                  <c:v>1.15509</c:v>
                </c:pt>
                <c:pt idx="502">
                  <c:v>1.16481</c:v>
                </c:pt>
                <c:pt idx="503">
                  <c:v>1.1551</c:v>
                </c:pt>
                <c:pt idx="504">
                  <c:v>1.17453</c:v>
                </c:pt>
                <c:pt idx="505">
                  <c:v>1.17453</c:v>
                </c:pt>
                <c:pt idx="506">
                  <c:v>1.18426</c:v>
                </c:pt>
                <c:pt idx="507">
                  <c:v>1.194</c:v>
                </c:pt>
                <c:pt idx="508">
                  <c:v>1.20376</c:v>
                </c:pt>
                <c:pt idx="509">
                  <c:v>1.194</c:v>
                </c:pt>
                <c:pt idx="510">
                  <c:v>1.21352</c:v>
                </c:pt>
                <c:pt idx="511">
                  <c:v>1.21352</c:v>
                </c:pt>
                <c:pt idx="512">
                  <c:v>1.22329</c:v>
                </c:pt>
                <c:pt idx="513">
                  <c:v>1.23307</c:v>
                </c:pt>
                <c:pt idx="514">
                  <c:v>1.24285</c:v>
                </c:pt>
                <c:pt idx="515">
                  <c:v>1.23307</c:v>
                </c:pt>
                <c:pt idx="516">
                  <c:v>1.25265</c:v>
                </c:pt>
                <c:pt idx="517">
                  <c:v>1.25265</c:v>
                </c:pt>
                <c:pt idx="518">
                  <c:v>1.26244</c:v>
                </c:pt>
                <c:pt idx="519">
                  <c:v>1.27225</c:v>
                </c:pt>
                <c:pt idx="520">
                  <c:v>1.28206</c:v>
                </c:pt>
                <c:pt idx="521">
                  <c:v>1.27225</c:v>
                </c:pt>
                <c:pt idx="522">
                  <c:v>1.29188</c:v>
                </c:pt>
                <c:pt idx="523">
                  <c:v>1.29188</c:v>
                </c:pt>
                <c:pt idx="524">
                  <c:v>1.30171</c:v>
                </c:pt>
                <c:pt idx="525">
                  <c:v>1.31154</c:v>
                </c:pt>
                <c:pt idx="526">
                  <c:v>1.32138</c:v>
                </c:pt>
                <c:pt idx="527">
                  <c:v>1.31154</c:v>
                </c:pt>
                <c:pt idx="528">
                  <c:v>1.33122</c:v>
                </c:pt>
                <c:pt idx="529">
                  <c:v>1.33122</c:v>
                </c:pt>
                <c:pt idx="530">
                  <c:v>1.34107</c:v>
                </c:pt>
                <c:pt idx="531">
                  <c:v>1.35092</c:v>
                </c:pt>
                <c:pt idx="532">
                  <c:v>1.36078</c:v>
                </c:pt>
                <c:pt idx="533">
                  <c:v>1.35092</c:v>
                </c:pt>
                <c:pt idx="534">
                  <c:v>1.37064</c:v>
                </c:pt>
                <c:pt idx="535">
                  <c:v>1.37064</c:v>
                </c:pt>
                <c:pt idx="536">
                  <c:v>1.3805</c:v>
                </c:pt>
                <c:pt idx="537">
                  <c:v>1.39037</c:v>
                </c:pt>
                <c:pt idx="538">
                  <c:v>1.40025</c:v>
                </c:pt>
                <c:pt idx="539">
                  <c:v>1.39037</c:v>
                </c:pt>
                <c:pt idx="540">
                  <c:v>1.41012</c:v>
                </c:pt>
                <c:pt idx="541">
                  <c:v>1.41012</c:v>
                </c:pt>
                <c:pt idx="542">
                  <c:v>1.42</c:v>
                </c:pt>
                <c:pt idx="543">
                  <c:v>1.42988</c:v>
                </c:pt>
                <c:pt idx="544">
                  <c:v>1.43977</c:v>
                </c:pt>
                <c:pt idx="545">
                  <c:v>1.42988</c:v>
                </c:pt>
                <c:pt idx="546">
                  <c:v>1.44966</c:v>
                </c:pt>
                <c:pt idx="547">
                  <c:v>1.44966</c:v>
                </c:pt>
                <c:pt idx="548">
                  <c:v>1.45955</c:v>
                </c:pt>
                <c:pt idx="549">
                  <c:v>1.46944</c:v>
                </c:pt>
                <c:pt idx="550">
                  <c:v>1.47934</c:v>
                </c:pt>
                <c:pt idx="551">
                  <c:v>1.46944</c:v>
                </c:pt>
                <c:pt idx="552">
                  <c:v>1.48924</c:v>
                </c:pt>
                <c:pt idx="553">
                  <c:v>1.48924</c:v>
                </c:pt>
                <c:pt idx="554">
                  <c:v>1.49914</c:v>
                </c:pt>
                <c:pt idx="555">
                  <c:v>1.50904</c:v>
                </c:pt>
                <c:pt idx="556">
                  <c:v>1.51895</c:v>
                </c:pt>
                <c:pt idx="557">
                  <c:v>1.50904</c:v>
                </c:pt>
                <c:pt idx="558">
                  <c:v>1.52886</c:v>
                </c:pt>
                <c:pt idx="559">
                  <c:v>1.52886</c:v>
                </c:pt>
                <c:pt idx="560">
                  <c:v>1.53876</c:v>
                </c:pt>
                <c:pt idx="561">
                  <c:v>1.54868</c:v>
                </c:pt>
                <c:pt idx="562">
                  <c:v>1.55859</c:v>
                </c:pt>
                <c:pt idx="563">
                  <c:v>1.54868</c:v>
                </c:pt>
                <c:pt idx="564">
                  <c:v>1.5685</c:v>
                </c:pt>
                <c:pt idx="565">
                  <c:v>1.5685</c:v>
                </c:pt>
                <c:pt idx="566">
                  <c:v>1.57842</c:v>
                </c:pt>
                <c:pt idx="567">
                  <c:v>1.58834</c:v>
                </c:pt>
                <c:pt idx="568">
                  <c:v>1.59826</c:v>
                </c:pt>
                <c:pt idx="569">
                  <c:v>1.58834</c:v>
                </c:pt>
                <c:pt idx="570">
                  <c:v>1.60818</c:v>
                </c:pt>
                <c:pt idx="571">
                  <c:v>1.60818</c:v>
                </c:pt>
                <c:pt idx="572">
                  <c:v>1.6181</c:v>
                </c:pt>
                <c:pt idx="573">
                  <c:v>1.62802</c:v>
                </c:pt>
                <c:pt idx="574">
                  <c:v>1.63795</c:v>
                </c:pt>
                <c:pt idx="575">
                  <c:v>1.62802</c:v>
                </c:pt>
                <c:pt idx="576">
                  <c:v>1.64787</c:v>
                </c:pt>
                <c:pt idx="577">
                  <c:v>1.64787</c:v>
                </c:pt>
                <c:pt idx="578">
                  <c:v>1.6578</c:v>
                </c:pt>
                <c:pt idx="579">
                  <c:v>1.66773</c:v>
                </c:pt>
                <c:pt idx="580">
                  <c:v>1.67766</c:v>
                </c:pt>
                <c:pt idx="581">
                  <c:v>1.66773</c:v>
                </c:pt>
                <c:pt idx="582">
                  <c:v>1.68758</c:v>
                </c:pt>
                <c:pt idx="583">
                  <c:v>1.68758</c:v>
                </c:pt>
                <c:pt idx="584">
                  <c:v>1.69752</c:v>
                </c:pt>
                <c:pt idx="585">
                  <c:v>1.70745</c:v>
                </c:pt>
                <c:pt idx="586">
                  <c:v>1.71738</c:v>
                </c:pt>
                <c:pt idx="587">
                  <c:v>1.70745</c:v>
                </c:pt>
                <c:pt idx="588">
                  <c:v>1.72731</c:v>
                </c:pt>
                <c:pt idx="589">
                  <c:v>1.72731</c:v>
                </c:pt>
                <c:pt idx="590">
                  <c:v>1.73725</c:v>
                </c:pt>
                <c:pt idx="591">
                  <c:v>1.74718</c:v>
                </c:pt>
                <c:pt idx="592">
                  <c:v>1.75712</c:v>
                </c:pt>
                <c:pt idx="593">
                  <c:v>1.74718</c:v>
                </c:pt>
                <c:pt idx="594">
                  <c:v>1.76705</c:v>
                </c:pt>
                <c:pt idx="595">
                  <c:v>1.76705</c:v>
                </c:pt>
                <c:pt idx="596">
                  <c:v>1.77699</c:v>
                </c:pt>
                <c:pt idx="597">
                  <c:v>1.78693</c:v>
                </c:pt>
                <c:pt idx="598">
                  <c:v>1.79686</c:v>
                </c:pt>
                <c:pt idx="599">
                  <c:v>1.78693</c:v>
                </c:pt>
                <c:pt idx="600">
                  <c:v>1.8068</c:v>
                </c:pt>
                <c:pt idx="601">
                  <c:v>1.8068</c:v>
                </c:pt>
                <c:pt idx="602">
                  <c:v>1.81674</c:v>
                </c:pt>
                <c:pt idx="603">
                  <c:v>1.82668</c:v>
                </c:pt>
                <c:pt idx="604">
                  <c:v>1.83662</c:v>
                </c:pt>
                <c:pt idx="605">
                  <c:v>1.82668</c:v>
                </c:pt>
                <c:pt idx="606">
                  <c:v>1.84656</c:v>
                </c:pt>
                <c:pt idx="607">
                  <c:v>1.84656</c:v>
                </c:pt>
                <c:pt idx="608">
                  <c:v>1.8565</c:v>
                </c:pt>
                <c:pt idx="609">
                  <c:v>1.86644</c:v>
                </c:pt>
                <c:pt idx="610">
                  <c:v>1.87639</c:v>
                </c:pt>
                <c:pt idx="611">
                  <c:v>1.86644</c:v>
                </c:pt>
                <c:pt idx="612">
                  <c:v>1.88633</c:v>
                </c:pt>
                <c:pt idx="613">
                  <c:v>1.88633</c:v>
                </c:pt>
                <c:pt idx="614">
                  <c:v>1.89627</c:v>
                </c:pt>
                <c:pt idx="615">
                  <c:v>1.90622</c:v>
                </c:pt>
                <c:pt idx="616">
                  <c:v>1.91616</c:v>
                </c:pt>
                <c:pt idx="617">
                  <c:v>1.90622</c:v>
                </c:pt>
                <c:pt idx="618">
                  <c:v>1.9261</c:v>
                </c:pt>
                <c:pt idx="619">
                  <c:v>1.9261</c:v>
                </c:pt>
                <c:pt idx="620">
                  <c:v>1.93605</c:v>
                </c:pt>
                <c:pt idx="621">
                  <c:v>1.94599</c:v>
                </c:pt>
                <c:pt idx="622">
                  <c:v>1.95594</c:v>
                </c:pt>
                <c:pt idx="623">
                  <c:v>1.94599</c:v>
                </c:pt>
                <c:pt idx="624">
                  <c:v>1.96589</c:v>
                </c:pt>
                <c:pt idx="625">
                  <c:v>1.96589</c:v>
                </c:pt>
                <c:pt idx="626">
                  <c:v>1.97583</c:v>
                </c:pt>
                <c:pt idx="627">
                  <c:v>1.98578</c:v>
                </c:pt>
                <c:pt idx="628">
                  <c:v>1.99573</c:v>
                </c:pt>
                <c:pt idx="629">
                  <c:v>1.98578</c:v>
                </c:pt>
                <c:pt idx="630">
                  <c:v>2.00567</c:v>
                </c:pt>
                <c:pt idx="631">
                  <c:v>2.00567</c:v>
                </c:pt>
                <c:pt idx="632">
                  <c:v>2.01562</c:v>
                </c:pt>
                <c:pt idx="633">
                  <c:v>2.02557</c:v>
                </c:pt>
                <c:pt idx="634">
                  <c:v>2.03552</c:v>
                </c:pt>
                <c:pt idx="635">
                  <c:v>2.02557</c:v>
                </c:pt>
                <c:pt idx="636">
                  <c:v>2.04546</c:v>
                </c:pt>
                <c:pt idx="637">
                  <c:v>2.04546</c:v>
                </c:pt>
                <c:pt idx="638">
                  <c:v>2.05541</c:v>
                </c:pt>
                <c:pt idx="639">
                  <c:v>2.06536</c:v>
                </c:pt>
                <c:pt idx="640">
                  <c:v>2.07531</c:v>
                </c:pt>
                <c:pt idx="641">
                  <c:v>2.06536</c:v>
                </c:pt>
                <c:pt idx="642">
                  <c:v>2.08526</c:v>
                </c:pt>
                <c:pt idx="643">
                  <c:v>2.08526</c:v>
                </c:pt>
                <c:pt idx="644">
                  <c:v>2.09521</c:v>
                </c:pt>
                <c:pt idx="645">
                  <c:v>2.10516</c:v>
                </c:pt>
                <c:pt idx="646">
                  <c:v>2.11511</c:v>
                </c:pt>
                <c:pt idx="647">
                  <c:v>2.10516</c:v>
                </c:pt>
                <c:pt idx="648">
                  <c:v>2.12506</c:v>
                </c:pt>
                <c:pt idx="649">
                  <c:v>2.12506</c:v>
                </c:pt>
                <c:pt idx="650">
                  <c:v>2.13501</c:v>
                </c:pt>
                <c:pt idx="651">
                  <c:v>2.14496</c:v>
                </c:pt>
                <c:pt idx="652">
                  <c:v>2.15491</c:v>
                </c:pt>
                <c:pt idx="653">
                  <c:v>2.14496</c:v>
                </c:pt>
                <c:pt idx="654">
                  <c:v>2.16486</c:v>
                </c:pt>
                <c:pt idx="655">
                  <c:v>2.16486</c:v>
                </c:pt>
                <c:pt idx="656">
                  <c:v>2.17481</c:v>
                </c:pt>
                <c:pt idx="657">
                  <c:v>2.18476</c:v>
                </c:pt>
                <c:pt idx="658">
                  <c:v>2.19471</c:v>
                </c:pt>
                <c:pt idx="659">
                  <c:v>2.18476</c:v>
                </c:pt>
                <c:pt idx="660">
                  <c:v>2.16486</c:v>
                </c:pt>
                <c:pt idx="661">
                  <c:v>2.16486</c:v>
                </c:pt>
                <c:pt idx="662">
                  <c:v>2.16741</c:v>
                </c:pt>
                <c:pt idx="663">
                  <c:v>2.16996</c:v>
                </c:pt>
                <c:pt idx="664">
                  <c:v>2.1725</c:v>
                </c:pt>
                <c:pt idx="665">
                  <c:v>2.16996</c:v>
                </c:pt>
                <c:pt idx="666">
                  <c:v>3.47445</c:v>
                </c:pt>
                <c:pt idx="667">
                  <c:v>3.47445</c:v>
                </c:pt>
                <c:pt idx="668">
                  <c:v>3.4844</c:v>
                </c:pt>
                <c:pt idx="669">
                  <c:v>3.49435</c:v>
                </c:pt>
                <c:pt idx="670">
                  <c:v>3.5043</c:v>
                </c:pt>
                <c:pt idx="671">
                  <c:v>3.49435</c:v>
                </c:pt>
                <c:pt idx="672">
                  <c:v>3.51425</c:v>
                </c:pt>
                <c:pt idx="673">
                  <c:v>3.51425</c:v>
                </c:pt>
                <c:pt idx="674">
                  <c:v>3.5242</c:v>
                </c:pt>
                <c:pt idx="675">
                  <c:v>3.53415</c:v>
                </c:pt>
                <c:pt idx="676">
                  <c:v>3.5441</c:v>
                </c:pt>
                <c:pt idx="677">
                  <c:v>3.53415</c:v>
                </c:pt>
                <c:pt idx="678">
                  <c:v>3.55405</c:v>
                </c:pt>
                <c:pt idx="679">
                  <c:v>3.55405</c:v>
                </c:pt>
                <c:pt idx="680">
                  <c:v>3.56399</c:v>
                </c:pt>
                <c:pt idx="681">
                  <c:v>3.57394</c:v>
                </c:pt>
                <c:pt idx="682">
                  <c:v>3.58389</c:v>
                </c:pt>
                <c:pt idx="683">
                  <c:v>3.57394</c:v>
                </c:pt>
                <c:pt idx="684">
                  <c:v>3.59384</c:v>
                </c:pt>
                <c:pt idx="685">
                  <c:v>3.59384</c:v>
                </c:pt>
                <c:pt idx="686">
                  <c:v>3.60378</c:v>
                </c:pt>
                <c:pt idx="687">
                  <c:v>3.61373</c:v>
                </c:pt>
                <c:pt idx="688">
                  <c:v>3.62367</c:v>
                </c:pt>
                <c:pt idx="689">
                  <c:v>3.61373</c:v>
                </c:pt>
                <c:pt idx="690">
                  <c:v>3.63362</c:v>
                </c:pt>
                <c:pt idx="691">
                  <c:v>3.63362</c:v>
                </c:pt>
                <c:pt idx="692">
                  <c:v>3.64356</c:v>
                </c:pt>
                <c:pt idx="693">
                  <c:v>3.65351</c:v>
                </c:pt>
                <c:pt idx="694">
                  <c:v>3.66345</c:v>
                </c:pt>
                <c:pt idx="695">
                  <c:v>3.65351</c:v>
                </c:pt>
                <c:pt idx="696">
                  <c:v>3.6734</c:v>
                </c:pt>
                <c:pt idx="697">
                  <c:v>3.6734</c:v>
                </c:pt>
                <c:pt idx="698">
                  <c:v>3.68334</c:v>
                </c:pt>
                <c:pt idx="699">
                  <c:v>3.69328</c:v>
                </c:pt>
                <c:pt idx="700">
                  <c:v>3.70323</c:v>
                </c:pt>
                <c:pt idx="701">
                  <c:v>3.69328</c:v>
                </c:pt>
                <c:pt idx="702">
                  <c:v>3.71317</c:v>
                </c:pt>
                <c:pt idx="703">
                  <c:v>3.71317</c:v>
                </c:pt>
                <c:pt idx="704">
                  <c:v>3.72311</c:v>
                </c:pt>
                <c:pt idx="705">
                  <c:v>3.73305</c:v>
                </c:pt>
                <c:pt idx="706">
                  <c:v>3.74299</c:v>
                </c:pt>
                <c:pt idx="707">
                  <c:v>3.73305</c:v>
                </c:pt>
                <c:pt idx="708">
                  <c:v>3.75293</c:v>
                </c:pt>
                <c:pt idx="709">
                  <c:v>3.75293</c:v>
                </c:pt>
                <c:pt idx="710">
                  <c:v>3.76287</c:v>
                </c:pt>
                <c:pt idx="711">
                  <c:v>3.77281</c:v>
                </c:pt>
                <c:pt idx="712">
                  <c:v>3.78275</c:v>
                </c:pt>
                <c:pt idx="713">
                  <c:v>3.77281</c:v>
                </c:pt>
                <c:pt idx="714">
                  <c:v>3.79269</c:v>
                </c:pt>
                <c:pt idx="715">
                  <c:v>3.79269</c:v>
                </c:pt>
                <c:pt idx="716">
                  <c:v>3.80263</c:v>
                </c:pt>
                <c:pt idx="717">
                  <c:v>3.81257</c:v>
                </c:pt>
                <c:pt idx="718">
                  <c:v>3.8225</c:v>
                </c:pt>
                <c:pt idx="719">
                  <c:v>3.81257</c:v>
                </c:pt>
                <c:pt idx="720">
                  <c:v>3.832439999999996</c:v>
                </c:pt>
                <c:pt idx="721">
                  <c:v>3.832439999999996</c:v>
                </c:pt>
                <c:pt idx="722">
                  <c:v>3.84238</c:v>
                </c:pt>
                <c:pt idx="723">
                  <c:v>3.85231</c:v>
                </c:pt>
                <c:pt idx="724">
                  <c:v>3.862249999999996</c:v>
                </c:pt>
                <c:pt idx="725">
                  <c:v>3.85231</c:v>
                </c:pt>
                <c:pt idx="726">
                  <c:v>3.87218</c:v>
                </c:pt>
                <c:pt idx="727">
                  <c:v>3.87218</c:v>
                </c:pt>
                <c:pt idx="728">
                  <c:v>3.88212</c:v>
                </c:pt>
                <c:pt idx="729">
                  <c:v>3.892049999999996</c:v>
                </c:pt>
                <c:pt idx="730">
                  <c:v>3.90199</c:v>
                </c:pt>
                <c:pt idx="731">
                  <c:v>3.892049999999996</c:v>
                </c:pt>
                <c:pt idx="732">
                  <c:v>3.91192</c:v>
                </c:pt>
                <c:pt idx="733">
                  <c:v>3.91192</c:v>
                </c:pt>
                <c:pt idx="734">
                  <c:v>3.92185</c:v>
                </c:pt>
                <c:pt idx="735">
                  <c:v>3.93179</c:v>
                </c:pt>
                <c:pt idx="736">
                  <c:v>3.94172</c:v>
                </c:pt>
                <c:pt idx="737">
                  <c:v>3.93179</c:v>
                </c:pt>
                <c:pt idx="738">
                  <c:v>3.951649999999996</c:v>
                </c:pt>
                <c:pt idx="739">
                  <c:v>3.951649999999996</c:v>
                </c:pt>
                <c:pt idx="740">
                  <c:v>3.96158</c:v>
                </c:pt>
                <c:pt idx="741">
                  <c:v>3.97151</c:v>
                </c:pt>
                <c:pt idx="742">
                  <c:v>3.98144</c:v>
                </c:pt>
                <c:pt idx="743">
                  <c:v>3.97151</c:v>
                </c:pt>
                <c:pt idx="744">
                  <c:v>3.99137</c:v>
                </c:pt>
                <c:pt idx="745">
                  <c:v>3.99137</c:v>
                </c:pt>
                <c:pt idx="746">
                  <c:v>4.0013</c:v>
                </c:pt>
                <c:pt idx="747">
                  <c:v>4.01122</c:v>
                </c:pt>
                <c:pt idx="748">
                  <c:v>4.02115</c:v>
                </c:pt>
                <c:pt idx="749">
                  <c:v>4.01122</c:v>
                </c:pt>
                <c:pt idx="750">
                  <c:v>4.03108</c:v>
                </c:pt>
                <c:pt idx="751">
                  <c:v>4.03108</c:v>
                </c:pt>
                <c:pt idx="752">
                  <c:v>4.041</c:v>
                </c:pt>
                <c:pt idx="753">
                  <c:v>4.050929999999997</c:v>
                </c:pt>
                <c:pt idx="754">
                  <c:v>4.06086</c:v>
                </c:pt>
                <c:pt idx="755">
                  <c:v>4.050929999999997</c:v>
                </c:pt>
                <c:pt idx="756">
                  <c:v>4.07078</c:v>
                </c:pt>
                <c:pt idx="757">
                  <c:v>4.07078</c:v>
                </c:pt>
                <c:pt idx="758">
                  <c:v>4.0807</c:v>
                </c:pt>
                <c:pt idx="759">
                  <c:v>4.09063</c:v>
                </c:pt>
                <c:pt idx="760">
                  <c:v>4.100549999999997</c:v>
                </c:pt>
                <c:pt idx="761">
                  <c:v>4.09063</c:v>
                </c:pt>
                <c:pt idx="762">
                  <c:v>4.110469999999999</c:v>
                </c:pt>
                <c:pt idx="763">
                  <c:v>4.110469999999999</c:v>
                </c:pt>
                <c:pt idx="764">
                  <c:v>4.12039</c:v>
                </c:pt>
                <c:pt idx="765">
                  <c:v>4.13031</c:v>
                </c:pt>
                <c:pt idx="766">
                  <c:v>4.14023</c:v>
                </c:pt>
                <c:pt idx="767">
                  <c:v>4.13031</c:v>
                </c:pt>
                <c:pt idx="768">
                  <c:v>4.150149999999996</c:v>
                </c:pt>
                <c:pt idx="769">
                  <c:v>4.150149999999996</c:v>
                </c:pt>
                <c:pt idx="770">
                  <c:v>4.160069999999997</c:v>
                </c:pt>
                <c:pt idx="771">
                  <c:v>4.169989999999996</c:v>
                </c:pt>
                <c:pt idx="772">
                  <c:v>4.17991</c:v>
                </c:pt>
                <c:pt idx="773">
                  <c:v>4.169989999999996</c:v>
                </c:pt>
                <c:pt idx="774">
                  <c:v>4.18983</c:v>
                </c:pt>
                <c:pt idx="775">
                  <c:v>4.18983</c:v>
                </c:pt>
                <c:pt idx="776">
                  <c:v>4.19974</c:v>
                </c:pt>
                <c:pt idx="777">
                  <c:v>4.20966</c:v>
                </c:pt>
                <c:pt idx="778">
                  <c:v>4.21957</c:v>
                </c:pt>
                <c:pt idx="779">
                  <c:v>4.20966</c:v>
                </c:pt>
                <c:pt idx="780">
                  <c:v>4.22949</c:v>
                </c:pt>
                <c:pt idx="781">
                  <c:v>4.22949</c:v>
                </c:pt>
                <c:pt idx="782">
                  <c:v>4.2394</c:v>
                </c:pt>
                <c:pt idx="783">
                  <c:v>4.24931</c:v>
                </c:pt>
                <c:pt idx="784">
                  <c:v>4.25923</c:v>
                </c:pt>
                <c:pt idx="785">
                  <c:v>4.24931</c:v>
                </c:pt>
                <c:pt idx="786">
                  <c:v>4.26914</c:v>
                </c:pt>
                <c:pt idx="787">
                  <c:v>4.26914</c:v>
                </c:pt>
                <c:pt idx="788">
                  <c:v>4.27905</c:v>
                </c:pt>
                <c:pt idx="789">
                  <c:v>4.28896</c:v>
                </c:pt>
                <c:pt idx="790">
                  <c:v>4.29887</c:v>
                </c:pt>
                <c:pt idx="791">
                  <c:v>4.28896</c:v>
                </c:pt>
                <c:pt idx="792">
                  <c:v>4.30877</c:v>
                </c:pt>
                <c:pt idx="793">
                  <c:v>4.30877</c:v>
                </c:pt>
                <c:pt idx="794">
                  <c:v>4.31868</c:v>
                </c:pt>
                <c:pt idx="795">
                  <c:v>4.328589999999995</c:v>
                </c:pt>
                <c:pt idx="796">
                  <c:v>4.33849</c:v>
                </c:pt>
                <c:pt idx="797">
                  <c:v>4.328589999999995</c:v>
                </c:pt>
                <c:pt idx="798">
                  <c:v>4.3484</c:v>
                </c:pt>
                <c:pt idx="799">
                  <c:v>4.3484</c:v>
                </c:pt>
                <c:pt idx="800">
                  <c:v>4.3583</c:v>
                </c:pt>
                <c:pt idx="801">
                  <c:v>4.368209999999999</c:v>
                </c:pt>
                <c:pt idx="802">
                  <c:v>4.378109999999999</c:v>
                </c:pt>
                <c:pt idx="803">
                  <c:v>4.368209999999999</c:v>
                </c:pt>
                <c:pt idx="804">
                  <c:v>4.388009999999999</c:v>
                </c:pt>
                <c:pt idx="805">
                  <c:v>4.388009999999999</c:v>
                </c:pt>
                <c:pt idx="806">
                  <c:v>4.397909999999996</c:v>
                </c:pt>
                <c:pt idx="807">
                  <c:v>4.40781</c:v>
                </c:pt>
                <c:pt idx="808">
                  <c:v>4.41771</c:v>
                </c:pt>
                <c:pt idx="809">
                  <c:v>4.40781</c:v>
                </c:pt>
                <c:pt idx="810">
                  <c:v>4.42761</c:v>
                </c:pt>
                <c:pt idx="811">
                  <c:v>4.42761</c:v>
                </c:pt>
                <c:pt idx="812">
                  <c:v>4.43751</c:v>
                </c:pt>
                <c:pt idx="813">
                  <c:v>4.4474</c:v>
                </c:pt>
                <c:pt idx="814">
                  <c:v>4.4573</c:v>
                </c:pt>
                <c:pt idx="815">
                  <c:v>4.4474</c:v>
                </c:pt>
                <c:pt idx="816">
                  <c:v>4.46719</c:v>
                </c:pt>
                <c:pt idx="817">
                  <c:v>4.46719</c:v>
                </c:pt>
                <c:pt idx="818">
                  <c:v>4.47709</c:v>
                </c:pt>
                <c:pt idx="819">
                  <c:v>4.48698</c:v>
                </c:pt>
                <c:pt idx="820">
                  <c:v>4.49687</c:v>
                </c:pt>
                <c:pt idx="821">
                  <c:v>4.48698</c:v>
                </c:pt>
                <c:pt idx="822">
                  <c:v>4.50676</c:v>
                </c:pt>
                <c:pt idx="823">
                  <c:v>4.50676</c:v>
                </c:pt>
                <c:pt idx="824">
                  <c:v>4.51666</c:v>
                </c:pt>
                <c:pt idx="825">
                  <c:v>4.52654</c:v>
                </c:pt>
                <c:pt idx="826">
                  <c:v>4.53643</c:v>
                </c:pt>
                <c:pt idx="827">
                  <c:v>4.52654</c:v>
                </c:pt>
                <c:pt idx="828">
                  <c:v>4.54632</c:v>
                </c:pt>
                <c:pt idx="829">
                  <c:v>4.54632</c:v>
                </c:pt>
                <c:pt idx="830">
                  <c:v>4.55621</c:v>
                </c:pt>
                <c:pt idx="831">
                  <c:v>4.56609</c:v>
                </c:pt>
                <c:pt idx="832">
                  <c:v>4.575979999999999</c:v>
                </c:pt>
                <c:pt idx="833">
                  <c:v>4.56609</c:v>
                </c:pt>
                <c:pt idx="834">
                  <c:v>4.58586</c:v>
                </c:pt>
                <c:pt idx="835">
                  <c:v>4.58586</c:v>
                </c:pt>
                <c:pt idx="836">
                  <c:v>4.59574</c:v>
                </c:pt>
                <c:pt idx="837">
                  <c:v>4.60562</c:v>
                </c:pt>
                <c:pt idx="838">
                  <c:v>4.615499999999996</c:v>
                </c:pt>
                <c:pt idx="839">
                  <c:v>4.60562</c:v>
                </c:pt>
                <c:pt idx="840">
                  <c:v>4.625379999999996</c:v>
                </c:pt>
                <c:pt idx="841">
                  <c:v>4.625379999999996</c:v>
                </c:pt>
                <c:pt idx="842">
                  <c:v>4.63526</c:v>
                </c:pt>
                <c:pt idx="843">
                  <c:v>4.64514</c:v>
                </c:pt>
                <c:pt idx="844">
                  <c:v>4.655009999999996</c:v>
                </c:pt>
                <c:pt idx="845">
                  <c:v>4.64514</c:v>
                </c:pt>
                <c:pt idx="846">
                  <c:v>4.664889999999993</c:v>
                </c:pt>
                <c:pt idx="847">
                  <c:v>4.664889999999993</c:v>
                </c:pt>
                <c:pt idx="848">
                  <c:v>4.67476</c:v>
                </c:pt>
                <c:pt idx="849">
                  <c:v>4.684629999999998</c:v>
                </c:pt>
                <c:pt idx="850">
                  <c:v>4.694499999999996</c:v>
                </c:pt>
                <c:pt idx="851">
                  <c:v>4.684629999999998</c:v>
                </c:pt>
                <c:pt idx="852">
                  <c:v>4.70437</c:v>
                </c:pt>
                <c:pt idx="853">
                  <c:v>4.70437</c:v>
                </c:pt>
                <c:pt idx="854">
                  <c:v>4.71424</c:v>
                </c:pt>
                <c:pt idx="855">
                  <c:v>4.724109999999996</c:v>
                </c:pt>
                <c:pt idx="856">
                  <c:v>4.73397</c:v>
                </c:pt>
                <c:pt idx="857">
                  <c:v>4.724109999999996</c:v>
                </c:pt>
                <c:pt idx="858">
                  <c:v>4.74384</c:v>
                </c:pt>
                <c:pt idx="859">
                  <c:v>4.74384</c:v>
                </c:pt>
                <c:pt idx="860">
                  <c:v>4.7537</c:v>
                </c:pt>
                <c:pt idx="861">
                  <c:v>4.76356</c:v>
                </c:pt>
                <c:pt idx="862">
                  <c:v>4.77343</c:v>
                </c:pt>
                <c:pt idx="863">
                  <c:v>4.76356</c:v>
                </c:pt>
                <c:pt idx="864">
                  <c:v>4.78329</c:v>
                </c:pt>
                <c:pt idx="865">
                  <c:v>4.78329</c:v>
                </c:pt>
                <c:pt idx="866">
                  <c:v>4.79314</c:v>
                </c:pt>
                <c:pt idx="867">
                  <c:v>4.803</c:v>
                </c:pt>
                <c:pt idx="868">
                  <c:v>4.81286</c:v>
                </c:pt>
                <c:pt idx="869">
                  <c:v>4.803</c:v>
                </c:pt>
                <c:pt idx="870">
                  <c:v>4.822709999999996</c:v>
                </c:pt>
                <c:pt idx="871">
                  <c:v>4.822709999999996</c:v>
                </c:pt>
                <c:pt idx="872">
                  <c:v>4.83256</c:v>
                </c:pt>
                <c:pt idx="873">
                  <c:v>4.842409999999996</c:v>
                </c:pt>
                <c:pt idx="874">
                  <c:v>4.85226</c:v>
                </c:pt>
                <c:pt idx="875">
                  <c:v>4.842409999999996</c:v>
                </c:pt>
                <c:pt idx="876">
                  <c:v>4.862109999999996</c:v>
                </c:pt>
                <c:pt idx="877">
                  <c:v>4.862109999999996</c:v>
                </c:pt>
                <c:pt idx="878">
                  <c:v>4.87196</c:v>
                </c:pt>
                <c:pt idx="879">
                  <c:v>4.8818</c:v>
                </c:pt>
                <c:pt idx="880">
                  <c:v>4.89165</c:v>
                </c:pt>
                <c:pt idx="881">
                  <c:v>4.8818</c:v>
                </c:pt>
                <c:pt idx="882">
                  <c:v>4.90149</c:v>
                </c:pt>
                <c:pt idx="883">
                  <c:v>4.90149</c:v>
                </c:pt>
                <c:pt idx="884">
                  <c:v>4.91133</c:v>
                </c:pt>
                <c:pt idx="885">
                  <c:v>4.92117</c:v>
                </c:pt>
                <c:pt idx="886">
                  <c:v>4.931</c:v>
                </c:pt>
                <c:pt idx="887">
                  <c:v>4.92117</c:v>
                </c:pt>
                <c:pt idx="888">
                  <c:v>4.94084</c:v>
                </c:pt>
                <c:pt idx="889">
                  <c:v>4.94084</c:v>
                </c:pt>
                <c:pt idx="890">
                  <c:v>4.95067</c:v>
                </c:pt>
                <c:pt idx="891">
                  <c:v>4.9605</c:v>
                </c:pt>
                <c:pt idx="892">
                  <c:v>4.97033</c:v>
                </c:pt>
                <c:pt idx="893">
                  <c:v>4.9605</c:v>
                </c:pt>
                <c:pt idx="894">
                  <c:v>4.98016</c:v>
                </c:pt>
                <c:pt idx="895">
                  <c:v>4.98016</c:v>
                </c:pt>
                <c:pt idx="896">
                  <c:v>4.98999</c:v>
                </c:pt>
                <c:pt idx="897">
                  <c:v>4.99981</c:v>
                </c:pt>
                <c:pt idx="898">
                  <c:v>5.00964</c:v>
                </c:pt>
                <c:pt idx="899">
                  <c:v>4.99981</c:v>
                </c:pt>
                <c:pt idx="900">
                  <c:v>5.01946</c:v>
                </c:pt>
                <c:pt idx="901">
                  <c:v>5.01946</c:v>
                </c:pt>
                <c:pt idx="902">
                  <c:v>5.02928</c:v>
                </c:pt>
                <c:pt idx="903">
                  <c:v>5.03909</c:v>
                </c:pt>
                <c:pt idx="904">
                  <c:v>5.048909999999998</c:v>
                </c:pt>
                <c:pt idx="905">
                  <c:v>5.03909</c:v>
                </c:pt>
                <c:pt idx="906">
                  <c:v>5.05872</c:v>
                </c:pt>
                <c:pt idx="907">
                  <c:v>5.05872</c:v>
                </c:pt>
                <c:pt idx="908">
                  <c:v>5.068529999999996</c:v>
                </c:pt>
                <c:pt idx="909">
                  <c:v>5.07834</c:v>
                </c:pt>
                <c:pt idx="910">
                  <c:v>5.08815</c:v>
                </c:pt>
                <c:pt idx="911">
                  <c:v>5.07834</c:v>
                </c:pt>
                <c:pt idx="912">
                  <c:v>5.09796</c:v>
                </c:pt>
                <c:pt idx="913">
                  <c:v>5.09796</c:v>
                </c:pt>
                <c:pt idx="914">
                  <c:v>5.10776</c:v>
                </c:pt>
                <c:pt idx="915">
                  <c:v>5.117559999999995</c:v>
                </c:pt>
                <c:pt idx="916">
                  <c:v>5.127359999999996</c:v>
                </c:pt>
                <c:pt idx="917">
                  <c:v>5.117559999999995</c:v>
                </c:pt>
                <c:pt idx="918">
                  <c:v>5.13716</c:v>
                </c:pt>
                <c:pt idx="919">
                  <c:v>5.13716</c:v>
                </c:pt>
                <c:pt idx="920">
                  <c:v>5.146949999999999</c:v>
                </c:pt>
                <c:pt idx="921">
                  <c:v>5.15674</c:v>
                </c:pt>
                <c:pt idx="922">
                  <c:v>5.166529999999996</c:v>
                </c:pt>
                <c:pt idx="923">
                  <c:v>5.15674</c:v>
                </c:pt>
                <c:pt idx="924">
                  <c:v>5.17632</c:v>
                </c:pt>
                <c:pt idx="925">
                  <c:v>5.17632</c:v>
                </c:pt>
                <c:pt idx="926">
                  <c:v>5.1861</c:v>
                </c:pt>
                <c:pt idx="927">
                  <c:v>5.195889999999996</c:v>
                </c:pt>
                <c:pt idx="928">
                  <c:v>5.20567</c:v>
                </c:pt>
                <c:pt idx="929">
                  <c:v>5.195889999999996</c:v>
                </c:pt>
                <c:pt idx="930">
                  <c:v>5.21544</c:v>
                </c:pt>
                <c:pt idx="931">
                  <c:v>5.21544</c:v>
                </c:pt>
                <c:pt idx="932">
                  <c:v>5.22522</c:v>
                </c:pt>
                <c:pt idx="933">
                  <c:v>5.23499</c:v>
                </c:pt>
                <c:pt idx="934">
                  <c:v>5.24476</c:v>
                </c:pt>
                <c:pt idx="935">
                  <c:v>5.23499</c:v>
                </c:pt>
                <c:pt idx="936">
                  <c:v>5.254529999999996</c:v>
                </c:pt>
                <c:pt idx="937">
                  <c:v>5.254529999999996</c:v>
                </c:pt>
                <c:pt idx="938">
                  <c:v>5.26429</c:v>
                </c:pt>
                <c:pt idx="939">
                  <c:v>5.27406</c:v>
                </c:pt>
                <c:pt idx="940">
                  <c:v>5.28382</c:v>
                </c:pt>
                <c:pt idx="941">
                  <c:v>5.27406</c:v>
                </c:pt>
                <c:pt idx="942">
                  <c:v>5.29357</c:v>
                </c:pt>
                <c:pt idx="943">
                  <c:v>5.29357</c:v>
                </c:pt>
                <c:pt idx="944">
                  <c:v>5.30333</c:v>
                </c:pt>
                <c:pt idx="945">
                  <c:v>5.313079999999998</c:v>
                </c:pt>
                <c:pt idx="946">
                  <c:v>5.322829999999996</c:v>
                </c:pt>
                <c:pt idx="947">
                  <c:v>5.313079999999998</c:v>
                </c:pt>
                <c:pt idx="948">
                  <c:v>5.33257</c:v>
                </c:pt>
                <c:pt idx="949">
                  <c:v>5.33257</c:v>
                </c:pt>
                <c:pt idx="950">
                  <c:v>5.34232</c:v>
                </c:pt>
                <c:pt idx="951">
                  <c:v>5.35206</c:v>
                </c:pt>
                <c:pt idx="952">
                  <c:v>5.36179</c:v>
                </c:pt>
                <c:pt idx="953">
                  <c:v>5.35206</c:v>
                </c:pt>
                <c:pt idx="954">
                  <c:v>5.37153</c:v>
                </c:pt>
                <c:pt idx="955">
                  <c:v>5.37153</c:v>
                </c:pt>
                <c:pt idx="956">
                  <c:v>5.38126</c:v>
                </c:pt>
                <c:pt idx="957">
                  <c:v>5.390979999999996</c:v>
                </c:pt>
                <c:pt idx="958">
                  <c:v>5.40071</c:v>
                </c:pt>
                <c:pt idx="959">
                  <c:v>5.390979999999996</c:v>
                </c:pt>
                <c:pt idx="960">
                  <c:v>5.41043</c:v>
                </c:pt>
                <c:pt idx="961">
                  <c:v>5.41043</c:v>
                </c:pt>
                <c:pt idx="962">
                  <c:v>5.42014</c:v>
                </c:pt>
                <c:pt idx="963">
                  <c:v>5.42986</c:v>
                </c:pt>
                <c:pt idx="964">
                  <c:v>5.43957</c:v>
                </c:pt>
                <c:pt idx="965">
                  <c:v>5.42986</c:v>
                </c:pt>
                <c:pt idx="966">
                  <c:v>5.44928</c:v>
                </c:pt>
                <c:pt idx="967">
                  <c:v>5.44928</c:v>
                </c:pt>
                <c:pt idx="968">
                  <c:v>5.458979999999999</c:v>
                </c:pt>
                <c:pt idx="969">
                  <c:v>5.46868</c:v>
                </c:pt>
                <c:pt idx="970">
                  <c:v>5.47838</c:v>
                </c:pt>
                <c:pt idx="971">
                  <c:v>5.46868</c:v>
                </c:pt>
                <c:pt idx="972">
                  <c:v>5.48807</c:v>
                </c:pt>
                <c:pt idx="973">
                  <c:v>5.48807</c:v>
                </c:pt>
                <c:pt idx="974">
                  <c:v>5.49776</c:v>
                </c:pt>
                <c:pt idx="975">
                  <c:v>5.50744</c:v>
                </c:pt>
                <c:pt idx="976">
                  <c:v>5.517129999999996</c:v>
                </c:pt>
                <c:pt idx="977">
                  <c:v>5.50744</c:v>
                </c:pt>
                <c:pt idx="978">
                  <c:v>5.5268</c:v>
                </c:pt>
                <c:pt idx="979">
                  <c:v>5.5268</c:v>
                </c:pt>
                <c:pt idx="980">
                  <c:v>5.53648</c:v>
                </c:pt>
                <c:pt idx="981">
                  <c:v>5.54615</c:v>
                </c:pt>
                <c:pt idx="982">
                  <c:v>5.555809999999997</c:v>
                </c:pt>
                <c:pt idx="983">
                  <c:v>5.54615</c:v>
                </c:pt>
                <c:pt idx="984">
                  <c:v>5.565469999999999</c:v>
                </c:pt>
                <c:pt idx="985">
                  <c:v>5.565469999999999</c:v>
                </c:pt>
                <c:pt idx="986">
                  <c:v>5.57513</c:v>
                </c:pt>
                <c:pt idx="987">
                  <c:v>5.584779999999999</c:v>
                </c:pt>
                <c:pt idx="988">
                  <c:v>5.594429999999996</c:v>
                </c:pt>
                <c:pt idx="989">
                  <c:v>5.584779999999999</c:v>
                </c:pt>
                <c:pt idx="990">
                  <c:v>5.604079999999996</c:v>
                </c:pt>
                <c:pt idx="991">
                  <c:v>5.604079999999996</c:v>
                </c:pt>
                <c:pt idx="992">
                  <c:v>5.613709999999997</c:v>
                </c:pt>
                <c:pt idx="993">
                  <c:v>5.623349999999998</c:v>
                </c:pt>
                <c:pt idx="994">
                  <c:v>5.632979999999996</c:v>
                </c:pt>
                <c:pt idx="995">
                  <c:v>5.623349999999998</c:v>
                </c:pt>
                <c:pt idx="996">
                  <c:v>5.642609999999998</c:v>
                </c:pt>
                <c:pt idx="997">
                  <c:v>5.642609999999998</c:v>
                </c:pt>
                <c:pt idx="998">
                  <c:v>5.652229999999998</c:v>
                </c:pt>
                <c:pt idx="999">
                  <c:v>5.66184</c:v>
                </c:pt>
                <c:pt idx="1000">
                  <c:v>5.67145</c:v>
                </c:pt>
                <c:pt idx="1001">
                  <c:v>5.66184</c:v>
                </c:pt>
                <c:pt idx="1002">
                  <c:v>5.68106</c:v>
                </c:pt>
                <c:pt idx="1003">
                  <c:v>5.68106</c:v>
                </c:pt>
                <c:pt idx="1004">
                  <c:v>5.69066</c:v>
                </c:pt>
                <c:pt idx="1005">
                  <c:v>5.70026</c:v>
                </c:pt>
                <c:pt idx="1006">
                  <c:v>5.70985</c:v>
                </c:pt>
                <c:pt idx="1007">
                  <c:v>5.70026</c:v>
                </c:pt>
                <c:pt idx="1008">
                  <c:v>5.71943</c:v>
                </c:pt>
                <c:pt idx="1009">
                  <c:v>5.71943</c:v>
                </c:pt>
                <c:pt idx="1010">
                  <c:v>5.72901</c:v>
                </c:pt>
                <c:pt idx="1011">
                  <c:v>5.73859</c:v>
                </c:pt>
                <c:pt idx="1012">
                  <c:v>5.74816</c:v>
                </c:pt>
                <c:pt idx="1013">
                  <c:v>5.73859</c:v>
                </c:pt>
                <c:pt idx="1014">
                  <c:v>5.75772</c:v>
                </c:pt>
                <c:pt idx="1015">
                  <c:v>5.75772</c:v>
                </c:pt>
                <c:pt idx="1016">
                  <c:v>5.767279999999999</c:v>
                </c:pt>
                <c:pt idx="1017">
                  <c:v>5.77683</c:v>
                </c:pt>
                <c:pt idx="1018">
                  <c:v>5.78637</c:v>
                </c:pt>
                <c:pt idx="1019">
                  <c:v>5.77683</c:v>
                </c:pt>
                <c:pt idx="1020">
                  <c:v>5.795909999999996</c:v>
                </c:pt>
                <c:pt idx="1021">
                  <c:v>5.795909999999996</c:v>
                </c:pt>
                <c:pt idx="1022">
                  <c:v>5.80545</c:v>
                </c:pt>
                <c:pt idx="1023">
                  <c:v>5.814969999999996</c:v>
                </c:pt>
                <c:pt idx="1024">
                  <c:v>5.824489999999994</c:v>
                </c:pt>
                <c:pt idx="1025">
                  <c:v>5.814969999999996</c:v>
                </c:pt>
                <c:pt idx="1026">
                  <c:v>5.834009999999997</c:v>
                </c:pt>
                <c:pt idx="1027">
                  <c:v>5.834009999999997</c:v>
                </c:pt>
                <c:pt idx="1028">
                  <c:v>5.84352</c:v>
                </c:pt>
                <c:pt idx="1029">
                  <c:v>5.85302</c:v>
                </c:pt>
                <c:pt idx="1030">
                  <c:v>5.862509999999995</c:v>
                </c:pt>
                <c:pt idx="1031">
                  <c:v>5.85302</c:v>
                </c:pt>
                <c:pt idx="1032">
                  <c:v>5.872</c:v>
                </c:pt>
                <c:pt idx="1033">
                  <c:v>5.872</c:v>
                </c:pt>
                <c:pt idx="1034">
                  <c:v>5.88148</c:v>
                </c:pt>
                <c:pt idx="1035">
                  <c:v>5.890949999999997</c:v>
                </c:pt>
                <c:pt idx="1036">
                  <c:v>5.90042</c:v>
                </c:pt>
                <c:pt idx="1037">
                  <c:v>5.890949999999997</c:v>
                </c:pt>
                <c:pt idx="1038">
                  <c:v>5.90987</c:v>
                </c:pt>
                <c:pt idx="1039">
                  <c:v>5.90987</c:v>
                </c:pt>
                <c:pt idx="1040">
                  <c:v>5.91933</c:v>
                </c:pt>
                <c:pt idx="1041">
                  <c:v>5.92877</c:v>
                </c:pt>
                <c:pt idx="1042">
                  <c:v>5.9382</c:v>
                </c:pt>
                <c:pt idx="1043">
                  <c:v>5.92877</c:v>
                </c:pt>
                <c:pt idx="1044">
                  <c:v>5.94763</c:v>
                </c:pt>
                <c:pt idx="1045">
                  <c:v>5.94763</c:v>
                </c:pt>
                <c:pt idx="1046">
                  <c:v>5.95705</c:v>
                </c:pt>
                <c:pt idx="1047">
                  <c:v>5.96646</c:v>
                </c:pt>
                <c:pt idx="1048">
                  <c:v>5.97587</c:v>
                </c:pt>
                <c:pt idx="1049">
                  <c:v>5.96646</c:v>
                </c:pt>
                <c:pt idx="1050">
                  <c:v>5.98526</c:v>
                </c:pt>
                <c:pt idx="1051">
                  <c:v>5.98526</c:v>
                </c:pt>
                <c:pt idx="1052">
                  <c:v>5.99465</c:v>
                </c:pt>
                <c:pt idx="1053">
                  <c:v>6.00402</c:v>
                </c:pt>
                <c:pt idx="1054">
                  <c:v>6.01339</c:v>
                </c:pt>
                <c:pt idx="1055">
                  <c:v>6.00402</c:v>
                </c:pt>
                <c:pt idx="1056">
                  <c:v>6.022749999999998</c:v>
                </c:pt>
                <c:pt idx="1057">
                  <c:v>6.022749999999998</c:v>
                </c:pt>
                <c:pt idx="1058">
                  <c:v>6.0321</c:v>
                </c:pt>
                <c:pt idx="1059">
                  <c:v>6.04144</c:v>
                </c:pt>
                <c:pt idx="1060">
                  <c:v>6.05077</c:v>
                </c:pt>
                <c:pt idx="1061">
                  <c:v>6.04144</c:v>
                </c:pt>
                <c:pt idx="1062">
                  <c:v>6.06009</c:v>
                </c:pt>
                <c:pt idx="1063">
                  <c:v>6.06009</c:v>
                </c:pt>
                <c:pt idx="1064">
                  <c:v>6.06941</c:v>
                </c:pt>
                <c:pt idx="1065">
                  <c:v>6.07871</c:v>
                </c:pt>
                <c:pt idx="1066">
                  <c:v>6.088</c:v>
                </c:pt>
                <c:pt idx="1067">
                  <c:v>6.07871</c:v>
                </c:pt>
                <c:pt idx="1068">
                  <c:v>6.09728</c:v>
                </c:pt>
                <c:pt idx="1069">
                  <c:v>6.09728</c:v>
                </c:pt>
                <c:pt idx="1070">
                  <c:v>6.106549999999999</c:v>
                </c:pt>
                <c:pt idx="1071">
                  <c:v>6.115809999999996</c:v>
                </c:pt>
                <c:pt idx="1072">
                  <c:v>6.125059999999996</c:v>
                </c:pt>
                <c:pt idx="1073">
                  <c:v>6.115809999999996</c:v>
                </c:pt>
                <c:pt idx="1074">
                  <c:v>6.1343</c:v>
                </c:pt>
                <c:pt idx="1075">
                  <c:v>6.1343</c:v>
                </c:pt>
                <c:pt idx="1076">
                  <c:v>6.14352</c:v>
                </c:pt>
                <c:pt idx="1077">
                  <c:v>6.15274</c:v>
                </c:pt>
                <c:pt idx="1078">
                  <c:v>6.16194</c:v>
                </c:pt>
                <c:pt idx="1079">
                  <c:v>6.15274</c:v>
                </c:pt>
                <c:pt idx="1080">
                  <c:v>6.17113</c:v>
                </c:pt>
                <c:pt idx="1081">
                  <c:v>6.17113</c:v>
                </c:pt>
                <c:pt idx="1082">
                  <c:v>6.18031</c:v>
                </c:pt>
                <c:pt idx="1083">
                  <c:v>6.18948</c:v>
                </c:pt>
                <c:pt idx="1084">
                  <c:v>6.19863</c:v>
                </c:pt>
                <c:pt idx="1085">
                  <c:v>6.18948</c:v>
                </c:pt>
                <c:pt idx="1086">
                  <c:v>6.20777</c:v>
                </c:pt>
                <c:pt idx="1087">
                  <c:v>6.20777</c:v>
                </c:pt>
                <c:pt idx="1088">
                  <c:v>6.2169</c:v>
                </c:pt>
                <c:pt idx="1089">
                  <c:v>6.22601</c:v>
                </c:pt>
                <c:pt idx="1090">
                  <c:v>6.23512</c:v>
                </c:pt>
                <c:pt idx="1091">
                  <c:v>6.22602</c:v>
                </c:pt>
                <c:pt idx="1092">
                  <c:v>6.2442</c:v>
                </c:pt>
                <c:pt idx="1093">
                  <c:v>6.2442</c:v>
                </c:pt>
                <c:pt idx="1094">
                  <c:v>6.25328</c:v>
                </c:pt>
                <c:pt idx="1095">
                  <c:v>6.26234</c:v>
                </c:pt>
                <c:pt idx="1096">
                  <c:v>6.27138</c:v>
                </c:pt>
                <c:pt idx="1097">
                  <c:v>6.26234</c:v>
                </c:pt>
                <c:pt idx="1098">
                  <c:v>6.28041</c:v>
                </c:pt>
                <c:pt idx="1099">
                  <c:v>6.28041</c:v>
                </c:pt>
                <c:pt idx="1100">
                  <c:v>6.28943</c:v>
                </c:pt>
                <c:pt idx="1101">
                  <c:v>6.29843</c:v>
                </c:pt>
                <c:pt idx="1102">
                  <c:v>6.307409999999996</c:v>
                </c:pt>
                <c:pt idx="1103">
                  <c:v>6.29843</c:v>
                </c:pt>
                <c:pt idx="1104">
                  <c:v>6.31638</c:v>
                </c:pt>
                <c:pt idx="1105">
                  <c:v>6.31638</c:v>
                </c:pt>
                <c:pt idx="1106">
                  <c:v>6.325329999999997</c:v>
                </c:pt>
                <c:pt idx="1107">
                  <c:v>6.33427</c:v>
                </c:pt>
                <c:pt idx="1108">
                  <c:v>6.34319</c:v>
                </c:pt>
                <c:pt idx="1109">
                  <c:v>6.33427</c:v>
                </c:pt>
                <c:pt idx="1110">
                  <c:v>6.35209</c:v>
                </c:pt>
                <c:pt idx="1111">
                  <c:v>6.35209</c:v>
                </c:pt>
                <c:pt idx="1112">
                  <c:v>6.360969999999996</c:v>
                </c:pt>
                <c:pt idx="1113">
                  <c:v>6.36984</c:v>
                </c:pt>
                <c:pt idx="1114">
                  <c:v>6.37869</c:v>
                </c:pt>
                <c:pt idx="1115">
                  <c:v>6.36984</c:v>
                </c:pt>
                <c:pt idx="1116">
                  <c:v>6.387519999999996</c:v>
                </c:pt>
                <c:pt idx="1117">
                  <c:v>6.387519999999996</c:v>
                </c:pt>
                <c:pt idx="1118">
                  <c:v>6.39633</c:v>
                </c:pt>
                <c:pt idx="1119">
                  <c:v>6.40512</c:v>
                </c:pt>
                <c:pt idx="1120">
                  <c:v>6.4139</c:v>
                </c:pt>
                <c:pt idx="1121">
                  <c:v>6.40513</c:v>
                </c:pt>
                <c:pt idx="1122">
                  <c:v>6.42265</c:v>
                </c:pt>
                <c:pt idx="1123">
                  <c:v>6.42265</c:v>
                </c:pt>
                <c:pt idx="1124">
                  <c:v>6.43139</c:v>
                </c:pt>
                <c:pt idx="1125">
                  <c:v>6.4401</c:v>
                </c:pt>
                <c:pt idx="1126">
                  <c:v>6.44879</c:v>
                </c:pt>
                <c:pt idx="1127">
                  <c:v>6.4401</c:v>
                </c:pt>
                <c:pt idx="1128">
                  <c:v>6.45746</c:v>
                </c:pt>
                <c:pt idx="1129">
                  <c:v>6.45746</c:v>
                </c:pt>
                <c:pt idx="1130">
                  <c:v>6.46611</c:v>
                </c:pt>
                <c:pt idx="1131">
                  <c:v>6.47474</c:v>
                </c:pt>
                <c:pt idx="1132">
                  <c:v>6.48335</c:v>
                </c:pt>
                <c:pt idx="1133">
                  <c:v>6.47474</c:v>
                </c:pt>
                <c:pt idx="1134">
                  <c:v>6.49193</c:v>
                </c:pt>
                <c:pt idx="1135">
                  <c:v>6.49193</c:v>
                </c:pt>
                <c:pt idx="1136">
                  <c:v>6.50049</c:v>
                </c:pt>
                <c:pt idx="1137">
                  <c:v>6.50902</c:v>
                </c:pt>
                <c:pt idx="1138">
                  <c:v>6.517539999999996</c:v>
                </c:pt>
                <c:pt idx="1139">
                  <c:v>6.50903</c:v>
                </c:pt>
                <c:pt idx="1140">
                  <c:v>6.52602</c:v>
                </c:pt>
                <c:pt idx="1141">
                  <c:v>6.52602</c:v>
                </c:pt>
                <c:pt idx="1142">
                  <c:v>6.53449</c:v>
                </c:pt>
                <c:pt idx="1143">
                  <c:v>6.54292</c:v>
                </c:pt>
                <c:pt idx="1144">
                  <c:v>6.55134</c:v>
                </c:pt>
                <c:pt idx="1145">
                  <c:v>6.542929999999997</c:v>
                </c:pt>
                <c:pt idx="1146">
                  <c:v>6.55972</c:v>
                </c:pt>
                <c:pt idx="1147">
                  <c:v>6.55972</c:v>
                </c:pt>
                <c:pt idx="1148">
                  <c:v>6.568079999999997</c:v>
                </c:pt>
                <c:pt idx="1149">
                  <c:v>6.57641</c:v>
                </c:pt>
                <c:pt idx="1150">
                  <c:v>6.58472</c:v>
                </c:pt>
                <c:pt idx="1151">
                  <c:v>6.57641</c:v>
                </c:pt>
                <c:pt idx="1152">
                  <c:v>6.592989999999996</c:v>
                </c:pt>
                <c:pt idx="1153">
                  <c:v>6.592989999999996</c:v>
                </c:pt>
                <c:pt idx="1154">
                  <c:v>6.60124</c:v>
                </c:pt>
                <c:pt idx="1155">
                  <c:v>6.60946</c:v>
                </c:pt>
                <c:pt idx="1156">
                  <c:v>6.617649999999997</c:v>
                </c:pt>
                <c:pt idx="1157">
                  <c:v>6.60946</c:v>
                </c:pt>
                <c:pt idx="1158">
                  <c:v>6.625809999999996</c:v>
                </c:pt>
                <c:pt idx="1159">
                  <c:v>6.625809999999996</c:v>
                </c:pt>
                <c:pt idx="1160">
                  <c:v>6.63394</c:v>
                </c:pt>
                <c:pt idx="1161">
                  <c:v>6.64204</c:v>
                </c:pt>
                <c:pt idx="1162">
                  <c:v>6.650109999999996</c:v>
                </c:pt>
                <c:pt idx="1163">
                  <c:v>6.642049999999997</c:v>
                </c:pt>
                <c:pt idx="1164">
                  <c:v>6.658149999999996</c:v>
                </c:pt>
                <c:pt idx="1165">
                  <c:v>6.658149999999996</c:v>
                </c:pt>
                <c:pt idx="1166">
                  <c:v>6.66616</c:v>
                </c:pt>
                <c:pt idx="1167">
                  <c:v>6.674129999999996</c:v>
                </c:pt>
                <c:pt idx="1168">
                  <c:v>6.682069999999999</c:v>
                </c:pt>
                <c:pt idx="1169">
                  <c:v>6.674129999999996</c:v>
                </c:pt>
                <c:pt idx="1170">
                  <c:v>6.689979999999997</c:v>
                </c:pt>
                <c:pt idx="1171">
                  <c:v>6.689979999999997</c:v>
                </c:pt>
                <c:pt idx="1172">
                  <c:v>6.697849999999996</c:v>
                </c:pt>
                <c:pt idx="1173">
                  <c:v>6.70569</c:v>
                </c:pt>
                <c:pt idx="1174">
                  <c:v>6.7135</c:v>
                </c:pt>
                <c:pt idx="1175">
                  <c:v>6.70569</c:v>
                </c:pt>
                <c:pt idx="1176">
                  <c:v>6.72127</c:v>
                </c:pt>
                <c:pt idx="1177">
                  <c:v>6.72127</c:v>
                </c:pt>
                <c:pt idx="1178">
                  <c:v>6.72901</c:v>
                </c:pt>
                <c:pt idx="1179">
                  <c:v>6.73671</c:v>
                </c:pt>
                <c:pt idx="1180">
                  <c:v>6.74437</c:v>
                </c:pt>
                <c:pt idx="1181">
                  <c:v>6.73671</c:v>
                </c:pt>
                <c:pt idx="1182">
                  <c:v>6.72127</c:v>
                </c:pt>
                <c:pt idx="1183">
                  <c:v>6.72127</c:v>
                </c:pt>
                <c:pt idx="1184">
                  <c:v>6.722989999999996</c:v>
                </c:pt>
                <c:pt idx="1185">
                  <c:v>6.724709999999996</c:v>
                </c:pt>
                <c:pt idx="1186">
                  <c:v>6.72642</c:v>
                </c:pt>
                <c:pt idx="1187">
                  <c:v>6.724709999999996</c:v>
                </c:pt>
                <c:pt idx="1188">
                  <c:v>6.72809</c:v>
                </c:pt>
                <c:pt idx="1189">
                  <c:v>6.72809</c:v>
                </c:pt>
                <c:pt idx="1190">
                  <c:v>6.72849</c:v>
                </c:pt>
                <c:pt idx="1191">
                  <c:v>6.72889</c:v>
                </c:pt>
                <c:pt idx="1192">
                  <c:v>6.72928</c:v>
                </c:pt>
                <c:pt idx="1193">
                  <c:v>6.72889</c:v>
                </c:pt>
                <c:pt idx="1194">
                  <c:v>6.72809</c:v>
                </c:pt>
                <c:pt idx="1195">
                  <c:v>6.72809</c:v>
                </c:pt>
                <c:pt idx="1196">
                  <c:v>6.72809</c:v>
                </c:pt>
                <c:pt idx="1197">
                  <c:v>6.728099999999999</c:v>
                </c:pt>
                <c:pt idx="1198">
                  <c:v>6.728109999999996</c:v>
                </c:pt>
                <c:pt idx="1199">
                  <c:v>6.728099999999999</c:v>
                </c:pt>
                <c:pt idx="1200">
                  <c:v>6.728109999999996</c:v>
                </c:pt>
                <c:pt idx="1201">
                  <c:v>6.728109999999996</c:v>
                </c:pt>
                <c:pt idx="1202">
                  <c:v>6.73574</c:v>
                </c:pt>
                <c:pt idx="1203">
                  <c:v>6.74332</c:v>
                </c:pt>
                <c:pt idx="1204">
                  <c:v>6.75087</c:v>
                </c:pt>
                <c:pt idx="1205">
                  <c:v>6.74332</c:v>
                </c:pt>
                <c:pt idx="1206">
                  <c:v>6.75838</c:v>
                </c:pt>
                <c:pt idx="1207">
                  <c:v>6.75838</c:v>
                </c:pt>
                <c:pt idx="1208">
                  <c:v>6.76586</c:v>
                </c:pt>
                <c:pt idx="1209">
                  <c:v>6.7733</c:v>
                </c:pt>
                <c:pt idx="1210">
                  <c:v>6.78071</c:v>
                </c:pt>
                <c:pt idx="1211">
                  <c:v>6.7733</c:v>
                </c:pt>
                <c:pt idx="1212">
                  <c:v>6.78807</c:v>
                </c:pt>
                <c:pt idx="1213">
                  <c:v>6.78807</c:v>
                </c:pt>
                <c:pt idx="1214">
                  <c:v>6.7954</c:v>
                </c:pt>
                <c:pt idx="1215">
                  <c:v>6.80269</c:v>
                </c:pt>
                <c:pt idx="1216">
                  <c:v>6.80994</c:v>
                </c:pt>
                <c:pt idx="1217">
                  <c:v>6.80269</c:v>
                </c:pt>
                <c:pt idx="1218">
                  <c:v>6.817149999999996</c:v>
                </c:pt>
                <c:pt idx="1219">
                  <c:v>6.817149999999996</c:v>
                </c:pt>
                <c:pt idx="1220">
                  <c:v>6.824329999999996</c:v>
                </c:pt>
                <c:pt idx="1221">
                  <c:v>6.83146</c:v>
                </c:pt>
                <c:pt idx="1222">
                  <c:v>6.83856</c:v>
                </c:pt>
                <c:pt idx="1223">
                  <c:v>6.83146</c:v>
                </c:pt>
                <c:pt idx="1224">
                  <c:v>6.84562</c:v>
                </c:pt>
                <c:pt idx="1225">
                  <c:v>6.84562</c:v>
                </c:pt>
                <c:pt idx="1226">
                  <c:v>6.85263</c:v>
                </c:pt>
                <c:pt idx="1227">
                  <c:v>6.85961</c:v>
                </c:pt>
                <c:pt idx="1228">
                  <c:v>6.866549999999997</c:v>
                </c:pt>
                <c:pt idx="1229">
                  <c:v>6.85961</c:v>
                </c:pt>
                <c:pt idx="1230">
                  <c:v>6.87344</c:v>
                </c:pt>
                <c:pt idx="1231">
                  <c:v>6.87344</c:v>
                </c:pt>
                <c:pt idx="1232">
                  <c:v>6.8803</c:v>
                </c:pt>
                <c:pt idx="1233">
                  <c:v>6.887119999999996</c:v>
                </c:pt>
                <c:pt idx="1234">
                  <c:v>6.89389</c:v>
                </c:pt>
                <c:pt idx="1235">
                  <c:v>6.887119999999996</c:v>
                </c:pt>
                <c:pt idx="1236">
                  <c:v>6.90063</c:v>
                </c:pt>
                <c:pt idx="1237">
                  <c:v>6.90063</c:v>
                </c:pt>
                <c:pt idx="1238">
                  <c:v>6.90732</c:v>
                </c:pt>
                <c:pt idx="1239">
                  <c:v>6.91397</c:v>
                </c:pt>
                <c:pt idx="1240">
                  <c:v>6.92059</c:v>
                </c:pt>
                <c:pt idx="1241">
                  <c:v>6.91397</c:v>
                </c:pt>
                <c:pt idx="1242">
                  <c:v>6.92716</c:v>
                </c:pt>
                <c:pt idx="1243">
                  <c:v>6.92716</c:v>
                </c:pt>
                <c:pt idx="1244">
                  <c:v>6.93369</c:v>
                </c:pt>
                <c:pt idx="1245">
                  <c:v>6.94017</c:v>
                </c:pt>
                <c:pt idx="1246">
                  <c:v>6.94662</c:v>
                </c:pt>
                <c:pt idx="1247">
                  <c:v>6.94017</c:v>
                </c:pt>
                <c:pt idx="1248">
                  <c:v>6.95302</c:v>
                </c:pt>
                <c:pt idx="1249">
                  <c:v>6.95302</c:v>
                </c:pt>
                <c:pt idx="1250">
                  <c:v>6.95939</c:v>
                </c:pt>
                <c:pt idx="1251">
                  <c:v>6.96571</c:v>
                </c:pt>
                <c:pt idx="1252">
                  <c:v>6.97199</c:v>
                </c:pt>
                <c:pt idx="1253">
                  <c:v>6.96571</c:v>
                </c:pt>
                <c:pt idx="1254">
                  <c:v>6.97823</c:v>
                </c:pt>
                <c:pt idx="1255">
                  <c:v>6.97823</c:v>
                </c:pt>
                <c:pt idx="1256">
                  <c:v>6.98442</c:v>
                </c:pt>
                <c:pt idx="1257">
                  <c:v>6.99058</c:v>
                </c:pt>
                <c:pt idx="1258">
                  <c:v>6.99669</c:v>
                </c:pt>
                <c:pt idx="1259">
                  <c:v>6.99058</c:v>
                </c:pt>
                <c:pt idx="1260">
                  <c:v>7.00276</c:v>
                </c:pt>
                <c:pt idx="1261">
                  <c:v>7.00276</c:v>
                </c:pt>
                <c:pt idx="1262">
                  <c:v>7.00879</c:v>
                </c:pt>
                <c:pt idx="1263">
                  <c:v>7.01477</c:v>
                </c:pt>
                <c:pt idx="1264">
                  <c:v>7.02072</c:v>
                </c:pt>
                <c:pt idx="1265">
                  <c:v>7.01477</c:v>
                </c:pt>
                <c:pt idx="1266">
                  <c:v>7.02662</c:v>
                </c:pt>
                <c:pt idx="1267">
                  <c:v>7.02662</c:v>
                </c:pt>
                <c:pt idx="1268">
                  <c:v>7.03248</c:v>
                </c:pt>
                <c:pt idx="1269">
                  <c:v>7.0383</c:v>
                </c:pt>
                <c:pt idx="1270">
                  <c:v>7.04407</c:v>
                </c:pt>
                <c:pt idx="1271">
                  <c:v>7.0383</c:v>
                </c:pt>
                <c:pt idx="1272">
                  <c:v>7.0498</c:v>
                </c:pt>
                <c:pt idx="1273">
                  <c:v>7.0498</c:v>
                </c:pt>
                <c:pt idx="1274">
                  <c:v>7.05549</c:v>
                </c:pt>
                <c:pt idx="1275">
                  <c:v>7.06114</c:v>
                </c:pt>
                <c:pt idx="1276">
                  <c:v>7.06675</c:v>
                </c:pt>
                <c:pt idx="1277">
                  <c:v>7.06114</c:v>
                </c:pt>
                <c:pt idx="1278">
                  <c:v>7.07231</c:v>
                </c:pt>
                <c:pt idx="1279">
                  <c:v>7.07231</c:v>
                </c:pt>
                <c:pt idx="1280">
                  <c:v>7.07783</c:v>
                </c:pt>
                <c:pt idx="1281">
                  <c:v>7.08331</c:v>
                </c:pt>
                <c:pt idx="1282">
                  <c:v>7.08875</c:v>
                </c:pt>
                <c:pt idx="1283">
                  <c:v>7.08331</c:v>
                </c:pt>
                <c:pt idx="1284">
                  <c:v>7.094139999999996</c:v>
                </c:pt>
                <c:pt idx="1285">
                  <c:v>7.094139999999996</c:v>
                </c:pt>
                <c:pt idx="1286">
                  <c:v>7.09949</c:v>
                </c:pt>
                <c:pt idx="1287">
                  <c:v>7.104799999999996</c:v>
                </c:pt>
                <c:pt idx="1288">
                  <c:v>7.11006</c:v>
                </c:pt>
                <c:pt idx="1289">
                  <c:v>7.104799999999996</c:v>
                </c:pt>
                <c:pt idx="1290">
                  <c:v>7.11529</c:v>
                </c:pt>
                <c:pt idx="1291">
                  <c:v>7.11529</c:v>
                </c:pt>
                <c:pt idx="1292">
                  <c:v>7.120469999999997</c:v>
                </c:pt>
                <c:pt idx="1293">
                  <c:v>7.125609999999996</c:v>
                </c:pt>
                <c:pt idx="1294">
                  <c:v>7.1307</c:v>
                </c:pt>
                <c:pt idx="1295">
                  <c:v>7.125609999999996</c:v>
                </c:pt>
                <c:pt idx="1296">
                  <c:v>7.13576</c:v>
                </c:pt>
                <c:pt idx="1297">
                  <c:v>7.13576</c:v>
                </c:pt>
                <c:pt idx="1298">
                  <c:v>7.14077</c:v>
                </c:pt>
                <c:pt idx="1299">
                  <c:v>7.14574</c:v>
                </c:pt>
                <c:pt idx="1300">
                  <c:v>7.15066</c:v>
                </c:pt>
                <c:pt idx="1301">
                  <c:v>7.14574</c:v>
                </c:pt>
                <c:pt idx="1302">
                  <c:v>7.155549999999996</c:v>
                </c:pt>
                <c:pt idx="1303">
                  <c:v>7.155549999999996</c:v>
                </c:pt>
                <c:pt idx="1304">
                  <c:v>7.16039</c:v>
                </c:pt>
                <c:pt idx="1305">
                  <c:v>7.165189999999994</c:v>
                </c:pt>
                <c:pt idx="1306">
                  <c:v>7.16994</c:v>
                </c:pt>
                <c:pt idx="1307">
                  <c:v>7.165189999999994</c:v>
                </c:pt>
                <c:pt idx="1308">
                  <c:v>7.17466</c:v>
                </c:pt>
                <c:pt idx="1309">
                  <c:v>7.17466</c:v>
                </c:pt>
                <c:pt idx="1310">
                  <c:v>7.17933</c:v>
                </c:pt>
                <c:pt idx="1311">
                  <c:v>7.18396</c:v>
                </c:pt>
                <c:pt idx="1312">
                  <c:v>7.18854</c:v>
                </c:pt>
                <c:pt idx="1313">
                  <c:v>7.18396</c:v>
                </c:pt>
                <c:pt idx="1314">
                  <c:v>7.193079999999997</c:v>
                </c:pt>
                <c:pt idx="1315">
                  <c:v>7.193079999999997</c:v>
                </c:pt>
                <c:pt idx="1316">
                  <c:v>7.197579999999996</c:v>
                </c:pt>
                <c:pt idx="1317">
                  <c:v>7.20204</c:v>
                </c:pt>
                <c:pt idx="1318">
                  <c:v>7.20646</c:v>
                </c:pt>
                <c:pt idx="1319">
                  <c:v>7.20204</c:v>
                </c:pt>
                <c:pt idx="1320">
                  <c:v>7.21083</c:v>
                </c:pt>
                <c:pt idx="1321">
                  <c:v>7.21083</c:v>
                </c:pt>
                <c:pt idx="1322">
                  <c:v>7.21516</c:v>
                </c:pt>
                <c:pt idx="1323">
                  <c:v>7.21945</c:v>
                </c:pt>
                <c:pt idx="1324">
                  <c:v>7.22369</c:v>
                </c:pt>
                <c:pt idx="1325">
                  <c:v>7.21945</c:v>
                </c:pt>
                <c:pt idx="1326">
                  <c:v>7.227889999999996</c:v>
                </c:pt>
                <c:pt idx="1327">
                  <c:v>7.227889999999996</c:v>
                </c:pt>
                <c:pt idx="1328">
                  <c:v>7.23205</c:v>
                </c:pt>
                <c:pt idx="1329">
                  <c:v>7.23617</c:v>
                </c:pt>
                <c:pt idx="1330">
                  <c:v>7.24025</c:v>
                </c:pt>
                <c:pt idx="1331">
                  <c:v>7.23617</c:v>
                </c:pt>
                <c:pt idx="1332">
                  <c:v>7.24428</c:v>
                </c:pt>
                <c:pt idx="1333">
                  <c:v>7.24428</c:v>
                </c:pt>
                <c:pt idx="1334">
                  <c:v>7.24827</c:v>
                </c:pt>
                <c:pt idx="1335">
                  <c:v>7.25221</c:v>
                </c:pt>
                <c:pt idx="1336">
                  <c:v>7.25612</c:v>
                </c:pt>
                <c:pt idx="1337">
                  <c:v>7.25221</c:v>
                </c:pt>
                <c:pt idx="1338">
                  <c:v>7.25998</c:v>
                </c:pt>
                <c:pt idx="1339">
                  <c:v>7.25998</c:v>
                </c:pt>
                <c:pt idx="1340">
                  <c:v>7.2638</c:v>
                </c:pt>
                <c:pt idx="1341">
                  <c:v>7.267569999999997</c:v>
                </c:pt>
                <c:pt idx="1342">
                  <c:v>7.27131</c:v>
                </c:pt>
                <c:pt idx="1343">
                  <c:v>7.267569999999997</c:v>
                </c:pt>
                <c:pt idx="1344">
                  <c:v>7.275</c:v>
                </c:pt>
                <c:pt idx="1345">
                  <c:v>7.275</c:v>
                </c:pt>
                <c:pt idx="1346">
                  <c:v>7.27865</c:v>
                </c:pt>
                <c:pt idx="1347">
                  <c:v>7.28225</c:v>
                </c:pt>
                <c:pt idx="1348">
                  <c:v>7.28581</c:v>
                </c:pt>
                <c:pt idx="1349">
                  <c:v>7.28225</c:v>
                </c:pt>
                <c:pt idx="1350">
                  <c:v>7.28934</c:v>
                </c:pt>
                <c:pt idx="1351">
                  <c:v>7.28934</c:v>
                </c:pt>
                <c:pt idx="1352">
                  <c:v>7.292809999999998</c:v>
                </c:pt>
                <c:pt idx="1353">
                  <c:v>7.29625</c:v>
                </c:pt>
                <c:pt idx="1354">
                  <c:v>7.29964</c:v>
                </c:pt>
                <c:pt idx="1355">
                  <c:v>7.29625</c:v>
                </c:pt>
                <c:pt idx="1356">
                  <c:v>7.302989999999996</c:v>
                </c:pt>
                <c:pt idx="1357">
                  <c:v>7.302989999999996</c:v>
                </c:pt>
                <c:pt idx="1358">
                  <c:v>7.3063</c:v>
                </c:pt>
                <c:pt idx="1359">
                  <c:v>7.30956</c:v>
                </c:pt>
                <c:pt idx="1360">
                  <c:v>7.31279</c:v>
                </c:pt>
                <c:pt idx="1361">
                  <c:v>7.30956</c:v>
                </c:pt>
                <c:pt idx="1362">
                  <c:v>7.31596</c:v>
                </c:pt>
                <c:pt idx="1363">
                  <c:v>7.31596</c:v>
                </c:pt>
                <c:pt idx="1364">
                  <c:v>7.3191</c:v>
                </c:pt>
                <c:pt idx="1365">
                  <c:v>7.3222</c:v>
                </c:pt>
                <c:pt idx="1366">
                  <c:v>7.32525</c:v>
                </c:pt>
                <c:pt idx="1367">
                  <c:v>7.3222</c:v>
                </c:pt>
                <c:pt idx="1368">
                  <c:v>7.32826</c:v>
                </c:pt>
                <c:pt idx="1369">
                  <c:v>7.32826</c:v>
                </c:pt>
                <c:pt idx="1370">
                  <c:v>7.33122</c:v>
                </c:pt>
                <c:pt idx="1371">
                  <c:v>7.334149999999997</c:v>
                </c:pt>
                <c:pt idx="1372">
                  <c:v>7.337029999999999</c:v>
                </c:pt>
                <c:pt idx="1373">
                  <c:v>7.334149999999997</c:v>
                </c:pt>
                <c:pt idx="1374">
                  <c:v>7.33987</c:v>
                </c:pt>
                <c:pt idx="1375">
                  <c:v>7.33987</c:v>
                </c:pt>
                <c:pt idx="1376">
                  <c:v>7.34266</c:v>
                </c:pt>
                <c:pt idx="1377">
                  <c:v>7.34542</c:v>
                </c:pt>
                <c:pt idx="1378">
                  <c:v>7.348129999999998</c:v>
                </c:pt>
                <c:pt idx="1379">
                  <c:v>7.34542</c:v>
                </c:pt>
                <c:pt idx="1380">
                  <c:v>7.35079</c:v>
                </c:pt>
                <c:pt idx="1381">
                  <c:v>7.35079</c:v>
                </c:pt>
                <c:pt idx="1382">
                  <c:v>7.35342</c:v>
                </c:pt>
                <c:pt idx="1383">
                  <c:v>7.356</c:v>
                </c:pt>
                <c:pt idx="1384">
                  <c:v>7.35854</c:v>
                </c:pt>
                <c:pt idx="1385">
                  <c:v>7.356</c:v>
                </c:pt>
                <c:pt idx="1386">
                  <c:v>7.36104</c:v>
                </c:pt>
                <c:pt idx="1387">
                  <c:v>7.36104</c:v>
                </c:pt>
                <c:pt idx="1388">
                  <c:v>7.36349</c:v>
                </c:pt>
                <c:pt idx="1389">
                  <c:v>7.365909999999996</c:v>
                </c:pt>
                <c:pt idx="1390">
                  <c:v>7.368279999999999</c:v>
                </c:pt>
                <c:pt idx="1391">
                  <c:v>7.365909999999996</c:v>
                </c:pt>
                <c:pt idx="1392">
                  <c:v>7.3706</c:v>
                </c:pt>
                <c:pt idx="1393">
                  <c:v>7.3706</c:v>
                </c:pt>
                <c:pt idx="1394">
                  <c:v>7.37289</c:v>
                </c:pt>
                <c:pt idx="1395">
                  <c:v>7.375129999999999</c:v>
                </c:pt>
                <c:pt idx="1396">
                  <c:v>7.37733</c:v>
                </c:pt>
                <c:pt idx="1397">
                  <c:v>7.375129999999999</c:v>
                </c:pt>
                <c:pt idx="1398">
                  <c:v>7.37949</c:v>
                </c:pt>
                <c:pt idx="1399">
                  <c:v>7.37949</c:v>
                </c:pt>
                <c:pt idx="1400">
                  <c:v>7.3816</c:v>
                </c:pt>
                <c:pt idx="1401">
                  <c:v>7.38367</c:v>
                </c:pt>
                <c:pt idx="1402">
                  <c:v>7.3857</c:v>
                </c:pt>
                <c:pt idx="1403">
                  <c:v>7.38367</c:v>
                </c:pt>
                <c:pt idx="1404">
                  <c:v>7.38768</c:v>
                </c:pt>
                <c:pt idx="1405">
                  <c:v>7.38768</c:v>
                </c:pt>
                <c:pt idx="1406">
                  <c:v>7.38963</c:v>
                </c:pt>
                <c:pt idx="1407">
                  <c:v>7.391529999999999</c:v>
                </c:pt>
                <c:pt idx="1408">
                  <c:v>7.39339</c:v>
                </c:pt>
                <c:pt idx="1409">
                  <c:v>7.391529999999999</c:v>
                </c:pt>
                <c:pt idx="1410">
                  <c:v>7.3952</c:v>
                </c:pt>
                <c:pt idx="1411">
                  <c:v>7.3952</c:v>
                </c:pt>
                <c:pt idx="1412">
                  <c:v>7.396979999999996</c:v>
                </c:pt>
                <c:pt idx="1413">
                  <c:v>7.398709999999998</c:v>
                </c:pt>
                <c:pt idx="1414">
                  <c:v>7.40039</c:v>
                </c:pt>
                <c:pt idx="1415">
                  <c:v>7.398709999999998</c:v>
                </c:pt>
                <c:pt idx="1416">
                  <c:v>7.40204</c:v>
                </c:pt>
                <c:pt idx="1417">
                  <c:v>7.40204</c:v>
                </c:pt>
                <c:pt idx="1418">
                  <c:v>7.40364</c:v>
                </c:pt>
                <c:pt idx="1419">
                  <c:v>7.4052</c:v>
                </c:pt>
                <c:pt idx="1420">
                  <c:v>7.40672</c:v>
                </c:pt>
                <c:pt idx="1421">
                  <c:v>7.4052</c:v>
                </c:pt>
                <c:pt idx="1422">
                  <c:v>7.40819</c:v>
                </c:pt>
                <c:pt idx="1423">
                  <c:v>7.40819</c:v>
                </c:pt>
                <c:pt idx="1424">
                  <c:v>7.40962</c:v>
                </c:pt>
                <c:pt idx="1425">
                  <c:v>7.41101</c:v>
                </c:pt>
                <c:pt idx="1426">
                  <c:v>7.41236</c:v>
                </c:pt>
                <c:pt idx="1427">
                  <c:v>7.41101</c:v>
                </c:pt>
                <c:pt idx="1428">
                  <c:v>7.41366</c:v>
                </c:pt>
                <c:pt idx="1429">
                  <c:v>7.41366</c:v>
                </c:pt>
                <c:pt idx="1430">
                  <c:v>7.414919999999996</c:v>
                </c:pt>
                <c:pt idx="1431">
                  <c:v>7.41614</c:v>
                </c:pt>
                <c:pt idx="1432">
                  <c:v>7.41732</c:v>
                </c:pt>
                <c:pt idx="1433">
                  <c:v>7.41614</c:v>
                </c:pt>
                <c:pt idx="1434">
                  <c:v>7.41845</c:v>
                </c:pt>
                <c:pt idx="1435">
                  <c:v>7.41845</c:v>
                </c:pt>
                <c:pt idx="1436">
                  <c:v>7.41954</c:v>
                </c:pt>
                <c:pt idx="1437">
                  <c:v>7.42059</c:v>
                </c:pt>
                <c:pt idx="1438">
                  <c:v>7.4216</c:v>
                </c:pt>
                <c:pt idx="1439">
                  <c:v>7.42059</c:v>
                </c:pt>
                <c:pt idx="1440">
                  <c:v>7.42256</c:v>
                </c:pt>
                <c:pt idx="1441">
                  <c:v>7.42256</c:v>
                </c:pt>
                <c:pt idx="1442">
                  <c:v>7.42348</c:v>
                </c:pt>
                <c:pt idx="1443">
                  <c:v>7.42436</c:v>
                </c:pt>
                <c:pt idx="1444">
                  <c:v>7.42519</c:v>
                </c:pt>
                <c:pt idx="1445">
                  <c:v>7.42436</c:v>
                </c:pt>
                <c:pt idx="1446">
                  <c:v>7.425979999999996</c:v>
                </c:pt>
                <c:pt idx="1447">
                  <c:v>7.425979999999996</c:v>
                </c:pt>
                <c:pt idx="1448">
                  <c:v>7.42673</c:v>
                </c:pt>
                <c:pt idx="1449">
                  <c:v>7.42744</c:v>
                </c:pt>
                <c:pt idx="1450">
                  <c:v>7.428109999999998</c:v>
                </c:pt>
                <c:pt idx="1451">
                  <c:v>7.42744</c:v>
                </c:pt>
                <c:pt idx="1452">
                  <c:v>7.42873</c:v>
                </c:pt>
                <c:pt idx="1453">
                  <c:v>7.42873</c:v>
                </c:pt>
                <c:pt idx="1454">
                  <c:v>7.42931</c:v>
                </c:pt>
                <c:pt idx="1455">
                  <c:v>7.42984</c:v>
                </c:pt>
                <c:pt idx="1456">
                  <c:v>7.43034</c:v>
                </c:pt>
                <c:pt idx="1457">
                  <c:v>7.42984</c:v>
                </c:pt>
                <c:pt idx="1458">
                  <c:v>7.43079</c:v>
                </c:pt>
                <c:pt idx="1459">
                  <c:v>7.43079</c:v>
                </c:pt>
                <c:pt idx="1460">
                  <c:v>7.4312</c:v>
                </c:pt>
                <c:pt idx="1461">
                  <c:v>7.43156</c:v>
                </c:pt>
                <c:pt idx="1462">
                  <c:v>7.43189</c:v>
                </c:pt>
                <c:pt idx="1463">
                  <c:v>7.43156</c:v>
                </c:pt>
                <c:pt idx="1464">
                  <c:v>7.43217</c:v>
                </c:pt>
                <c:pt idx="1465">
                  <c:v>7.43217</c:v>
                </c:pt>
                <c:pt idx="1466">
                  <c:v>7.43241</c:v>
                </c:pt>
                <c:pt idx="1467">
                  <c:v>7.4326</c:v>
                </c:pt>
                <c:pt idx="1468">
                  <c:v>7.43275</c:v>
                </c:pt>
                <c:pt idx="1469">
                  <c:v>7.4326</c:v>
                </c:pt>
                <c:pt idx="1470">
                  <c:v>7.43286</c:v>
                </c:pt>
                <c:pt idx="1471">
                  <c:v>7.43286</c:v>
                </c:pt>
                <c:pt idx="1472">
                  <c:v>7.43293</c:v>
                </c:pt>
                <c:pt idx="1473">
                  <c:v>7.43296</c:v>
                </c:pt>
                <c:pt idx="1474">
                  <c:v>7.43294</c:v>
                </c:pt>
                <c:pt idx="1475">
                  <c:v>7.43296</c:v>
                </c:pt>
                <c:pt idx="1476">
                  <c:v>7.43288</c:v>
                </c:pt>
                <c:pt idx="1477">
                  <c:v>7.43288</c:v>
                </c:pt>
                <c:pt idx="1478">
                  <c:v>7.43278</c:v>
                </c:pt>
                <c:pt idx="1479">
                  <c:v>7.43263</c:v>
                </c:pt>
                <c:pt idx="1480">
                  <c:v>7.43244</c:v>
                </c:pt>
                <c:pt idx="1481">
                  <c:v>7.43263</c:v>
                </c:pt>
                <c:pt idx="1482">
                  <c:v>7.43221</c:v>
                </c:pt>
                <c:pt idx="1483">
                  <c:v>7.43221</c:v>
                </c:pt>
                <c:pt idx="1484">
                  <c:v>7.43194</c:v>
                </c:pt>
                <c:pt idx="1485">
                  <c:v>7.43162</c:v>
                </c:pt>
                <c:pt idx="1486">
                  <c:v>7.43126</c:v>
                </c:pt>
                <c:pt idx="1487">
                  <c:v>7.43162</c:v>
                </c:pt>
                <c:pt idx="1488">
                  <c:v>7.43086</c:v>
                </c:pt>
                <c:pt idx="1489">
                  <c:v>7.43086</c:v>
                </c:pt>
                <c:pt idx="1490">
                  <c:v>7.43042</c:v>
                </c:pt>
                <c:pt idx="1491">
                  <c:v>7.42993</c:v>
                </c:pt>
                <c:pt idx="1492">
                  <c:v>7.4294</c:v>
                </c:pt>
                <c:pt idx="1493">
                  <c:v>7.42993</c:v>
                </c:pt>
                <c:pt idx="1494">
                  <c:v>7.42883</c:v>
                </c:pt>
                <c:pt idx="1495">
                  <c:v>7.42883</c:v>
                </c:pt>
                <c:pt idx="1496">
                  <c:v>7.42822</c:v>
                </c:pt>
                <c:pt idx="1497">
                  <c:v>7.42756</c:v>
                </c:pt>
                <c:pt idx="1498">
                  <c:v>7.42686</c:v>
                </c:pt>
                <c:pt idx="1499">
                  <c:v>7.42756</c:v>
                </c:pt>
                <c:pt idx="1500">
                  <c:v>7.42612</c:v>
                </c:pt>
                <c:pt idx="1501">
                  <c:v>7.42612</c:v>
                </c:pt>
                <c:pt idx="1502">
                  <c:v>7.42533</c:v>
                </c:pt>
                <c:pt idx="1503">
                  <c:v>7.424499999999997</c:v>
                </c:pt>
                <c:pt idx="1504">
                  <c:v>7.42363</c:v>
                </c:pt>
                <c:pt idx="1505">
                  <c:v>7.424499999999997</c:v>
                </c:pt>
                <c:pt idx="1506">
                  <c:v>7.42272</c:v>
                </c:pt>
                <c:pt idx="1507">
                  <c:v>7.42272</c:v>
                </c:pt>
                <c:pt idx="1508">
                  <c:v>7.42177</c:v>
                </c:pt>
                <c:pt idx="1509">
                  <c:v>7.42077</c:v>
                </c:pt>
                <c:pt idx="1510">
                  <c:v>7.41973</c:v>
                </c:pt>
                <c:pt idx="1511">
                  <c:v>7.42077</c:v>
                </c:pt>
                <c:pt idx="1512">
                  <c:v>7.41864</c:v>
                </c:pt>
                <c:pt idx="1513">
                  <c:v>7.41864</c:v>
                </c:pt>
                <c:pt idx="1514">
                  <c:v>7.41752</c:v>
                </c:pt>
                <c:pt idx="1515">
                  <c:v>7.41635</c:v>
                </c:pt>
                <c:pt idx="1516">
                  <c:v>7.41514</c:v>
                </c:pt>
                <c:pt idx="1517">
                  <c:v>7.41635</c:v>
                </c:pt>
                <c:pt idx="1518">
                  <c:v>7.41388</c:v>
                </c:pt>
                <c:pt idx="1519">
                  <c:v>7.41388</c:v>
                </c:pt>
                <c:pt idx="1520">
                  <c:v>7.41259</c:v>
                </c:pt>
                <c:pt idx="1521">
                  <c:v>7.41125</c:v>
                </c:pt>
                <c:pt idx="1522">
                  <c:v>7.40987</c:v>
                </c:pt>
                <c:pt idx="1523">
                  <c:v>7.41125</c:v>
                </c:pt>
                <c:pt idx="1524">
                  <c:v>7.40844</c:v>
                </c:pt>
                <c:pt idx="1525">
                  <c:v>7.40844</c:v>
                </c:pt>
                <c:pt idx="1526">
                  <c:v>7.40697</c:v>
                </c:pt>
                <c:pt idx="1527">
                  <c:v>7.40546</c:v>
                </c:pt>
                <c:pt idx="1528">
                  <c:v>7.40391</c:v>
                </c:pt>
                <c:pt idx="1529">
                  <c:v>7.40546</c:v>
                </c:pt>
                <c:pt idx="1530">
                  <c:v>7.40232</c:v>
                </c:pt>
                <c:pt idx="1531">
                  <c:v>7.40232</c:v>
                </c:pt>
                <c:pt idx="1532">
                  <c:v>7.40068</c:v>
                </c:pt>
                <c:pt idx="1533">
                  <c:v>7.399</c:v>
                </c:pt>
                <c:pt idx="1534">
                  <c:v>7.397279999999998</c:v>
                </c:pt>
                <c:pt idx="1535">
                  <c:v>7.399</c:v>
                </c:pt>
                <c:pt idx="1536">
                  <c:v>7.395509999999996</c:v>
                </c:pt>
                <c:pt idx="1537">
                  <c:v>7.395509999999996</c:v>
                </c:pt>
                <c:pt idx="1538">
                  <c:v>7.3937</c:v>
                </c:pt>
                <c:pt idx="1539">
                  <c:v>7.39185</c:v>
                </c:pt>
                <c:pt idx="1540">
                  <c:v>7.38996</c:v>
                </c:pt>
                <c:pt idx="1541">
                  <c:v>7.39185</c:v>
                </c:pt>
                <c:pt idx="1542">
                  <c:v>7.38802</c:v>
                </c:pt>
                <c:pt idx="1543">
                  <c:v>7.38802</c:v>
                </c:pt>
                <c:pt idx="1544">
                  <c:v>7.38604</c:v>
                </c:pt>
                <c:pt idx="1545">
                  <c:v>7.38402</c:v>
                </c:pt>
                <c:pt idx="1546">
                  <c:v>7.38196</c:v>
                </c:pt>
                <c:pt idx="1547">
                  <c:v>7.38402</c:v>
                </c:pt>
                <c:pt idx="1548">
                  <c:v>7.37985</c:v>
                </c:pt>
                <c:pt idx="1549">
                  <c:v>7.37985</c:v>
                </c:pt>
                <c:pt idx="1550">
                  <c:v>7.3777</c:v>
                </c:pt>
                <c:pt idx="1551">
                  <c:v>7.375509999999998</c:v>
                </c:pt>
                <c:pt idx="1552">
                  <c:v>7.37328</c:v>
                </c:pt>
                <c:pt idx="1553">
                  <c:v>7.375509999999998</c:v>
                </c:pt>
                <c:pt idx="1554">
                  <c:v>7.371</c:v>
                </c:pt>
                <c:pt idx="1555">
                  <c:v>7.371</c:v>
                </c:pt>
                <c:pt idx="1556">
                  <c:v>7.368679999999999</c:v>
                </c:pt>
                <c:pt idx="1557">
                  <c:v>7.36632</c:v>
                </c:pt>
                <c:pt idx="1558">
                  <c:v>7.363909999999996</c:v>
                </c:pt>
                <c:pt idx="1559">
                  <c:v>7.36632</c:v>
                </c:pt>
                <c:pt idx="1560">
                  <c:v>7.36147</c:v>
                </c:pt>
                <c:pt idx="1561">
                  <c:v>7.36147</c:v>
                </c:pt>
                <c:pt idx="1562">
                  <c:v>7.358979999999996</c:v>
                </c:pt>
                <c:pt idx="1563">
                  <c:v>7.35644</c:v>
                </c:pt>
                <c:pt idx="1564">
                  <c:v>7.35387</c:v>
                </c:pt>
                <c:pt idx="1565">
                  <c:v>7.35644</c:v>
                </c:pt>
                <c:pt idx="1566">
                  <c:v>7.35125</c:v>
                </c:pt>
                <c:pt idx="1567">
                  <c:v>7.35125</c:v>
                </c:pt>
                <c:pt idx="1568">
                  <c:v>7.34859</c:v>
                </c:pt>
                <c:pt idx="1569">
                  <c:v>7.34589</c:v>
                </c:pt>
                <c:pt idx="1570">
                  <c:v>7.34314</c:v>
                </c:pt>
                <c:pt idx="1571">
                  <c:v>7.34589</c:v>
                </c:pt>
                <c:pt idx="1572">
                  <c:v>7.34035</c:v>
                </c:pt>
                <c:pt idx="1573">
                  <c:v>7.34035</c:v>
                </c:pt>
                <c:pt idx="1574">
                  <c:v>7.33752</c:v>
                </c:pt>
                <c:pt idx="1575">
                  <c:v>7.33465</c:v>
                </c:pt>
                <c:pt idx="1576">
                  <c:v>7.33173</c:v>
                </c:pt>
                <c:pt idx="1577">
                  <c:v>7.33465</c:v>
                </c:pt>
                <c:pt idx="1578">
                  <c:v>7.32877</c:v>
                </c:pt>
                <c:pt idx="1579">
                  <c:v>7.32877</c:v>
                </c:pt>
                <c:pt idx="1580">
                  <c:v>7.325769999999999</c:v>
                </c:pt>
                <c:pt idx="1581">
                  <c:v>7.322729999999996</c:v>
                </c:pt>
                <c:pt idx="1582">
                  <c:v>7.31964</c:v>
                </c:pt>
                <c:pt idx="1583">
                  <c:v>7.322729999999996</c:v>
                </c:pt>
                <c:pt idx="1584">
                  <c:v>7.316509999999996</c:v>
                </c:pt>
                <c:pt idx="1585">
                  <c:v>7.316509999999996</c:v>
                </c:pt>
                <c:pt idx="1586">
                  <c:v>7.31334</c:v>
                </c:pt>
                <c:pt idx="1587">
                  <c:v>7.310119999999996</c:v>
                </c:pt>
                <c:pt idx="1588">
                  <c:v>7.30686</c:v>
                </c:pt>
                <c:pt idx="1589">
                  <c:v>7.310119999999996</c:v>
                </c:pt>
                <c:pt idx="1590">
                  <c:v>7.30356</c:v>
                </c:pt>
                <c:pt idx="1591">
                  <c:v>7.30356</c:v>
                </c:pt>
                <c:pt idx="1592">
                  <c:v>7.30022</c:v>
                </c:pt>
                <c:pt idx="1593">
                  <c:v>7.29684</c:v>
                </c:pt>
                <c:pt idx="1594">
                  <c:v>7.29341</c:v>
                </c:pt>
                <c:pt idx="1595">
                  <c:v>7.29684</c:v>
                </c:pt>
                <c:pt idx="1596">
                  <c:v>7.28994</c:v>
                </c:pt>
                <c:pt idx="1597">
                  <c:v>7.28994</c:v>
                </c:pt>
                <c:pt idx="1598">
                  <c:v>7.28643</c:v>
                </c:pt>
                <c:pt idx="1599">
                  <c:v>7.28287</c:v>
                </c:pt>
                <c:pt idx="1600">
                  <c:v>7.27927</c:v>
                </c:pt>
                <c:pt idx="1601">
                  <c:v>7.28287</c:v>
                </c:pt>
                <c:pt idx="1602">
                  <c:v>7.27563</c:v>
                </c:pt>
                <c:pt idx="1603">
                  <c:v>7.27563</c:v>
                </c:pt>
                <c:pt idx="1604">
                  <c:v>7.27195</c:v>
                </c:pt>
                <c:pt idx="1605">
                  <c:v>7.26822</c:v>
                </c:pt>
                <c:pt idx="1606">
                  <c:v>7.264449999999996</c:v>
                </c:pt>
                <c:pt idx="1607">
                  <c:v>7.26822</c:v>
                </c:pt>
                <c:pt idx="1608">
                  <c:v>7.26064</c:v>
                </c:pt>
                <c:pt idx="1609">
                  <c:v>7.26064</c:v>
                </c:pt>
                <c:pt idx="1610">
                  <c:v>7.25679</c:v>
                </c:pt>
                <c:pt idx="1611">
                  <c:v>7.25289</c:v>
                </c:pt>
                <c:pt idx="1612">
                  <c:v>7.24895</c:v>
                </c:pt>
                <c:pt idx="1613">
                  <c:v>7.25289</c:v>
                </c:pt>
                <c:pt idx="1614">
                  <c:v>7.244969999999999</c:v>
                </c:pt>
                <c:pt idx="1615">
                  <c:v>7.244969999999999</c:v>
                </c:pt>
                <c:pt idx="1616">
                  <c:v>7.24094</c:v>
                </c:pt>
                <c:pt idx="1617">
                  <c:v>7.23688</c:v>
                </c:pt>
                <c:pt idx="1618">
                  <c:v>7.23277</c:v>
                </c:pt>
                <c:pt idx="1619">
                  <c:v>7.23688</c:v>
                </c:pt>
                <c:pt idx="1620">
                  <c:v>7.22861</c:v>
                </c:pt>
                <c:pt idx="1621">
                  <c:v>7.22861</c:v>
                </c:pt>
                <c:pt idx="1622">
                  <c:v>7.224419999999996</c:v>
                </c:pt>
                <c:pt idx="1623">
                  <c:v>7.220179999999996</c:v>
                </c:pt>
                <c:pt idx="1624">
                  <c:v>7.2159</c:v>
                </c:pt>
                <c:pt idx="1625">
                  <c:v>7.220179999999996</c:v>
                </c:pt>
                <c:pt idx="1626">
                  <c:v>7.21158</c:v>
                </c:pt>
                <c:pt idx="1627">
                  <c:v>7.21158</c:v>
                </c:pt>
                <c:pt idx="1628">
                  <c:v>7.20721</c:v>
                </c:pt>
                <c:pt idx="1629">
                  <c:v>7.202809999999999</c:v>
                </c:pt>
                <c:pt idx="1630">
                  <c:v>7.19836</c:v>
                </c:pt>
                <c:pt idx="1631">
                  <c:v>7.202809999999999</c:v>
                </c:pt>
                <c:pt idx="1632">
                  <c:v>7.19386</c:v>
                </c:pt>
                <c:pt idx="1633">
                  <c:v>7.19386</c:v>
                </c:pt>
                <c:pt idx="1634">
                  <c:v>7.18933</c:v>
                </c:pt>
                <c:pt idx="1635">
                  <c:v>7.184749999999998</c:v>
                </c:pt>
                <c:pt idx="1636">
                  <c:v>7.180129999999997</c:v>
                </c:pt>
                <c:pt idx="1637">
                  <c:v>7.184749999999998</c:v>
                </c:pt>
                <c:pt idx="1638">
                  <c:v>7.17546</c:v>
                </c:pt>
                <c:pt idx="1639">
                  <c:v>7.17546</c:v>
                </c:pt>
                <c:pt idx="1640">
                  <c:v>7.17076</c:v>
                </c:pt>
                <c:pt idx="1641">
                  <c:v>7.166009999999996</c:v>
                </c:pt>
                <c:pt idx="1642">
                  <c:v>7.16122</c:v>
                </c:pt>
                <c:pt idx="1643">
                  <c:v>7.166009999999996</c:v>
                </c:pt>
                <c:pt idx="1644">
                  <c:v>7.15638</c:v>
                </c:pt>
                <c:pt idx="1645">
                  <c:v>7.15638</c:v>
                </c:pt>
                <c:pt idx="1646">
                  <c:v>7.151509999999996</c:v>
                </c:pt>
                <c:pt idx="1647">
                  <c:v>7.14659</c:v>
                </c:pt>
                <c:pt idx="1648">
                  <c:v>7.14163</c:v>
                </c:pt>
                <c:pt idx="1649">
                  <c:v>7.14659</c:v>
                </c:pt>
                <c:pt idx="1650">
                  <c:v>7.13662</c:v>
                </c:pt>
                <c:pt idx="1651">
                  <c:v>7.13662</c:v>
                </c:pt>
                <c:pt idx="1652">
                  <c:v>7.13158</c:v>
                </c:pt>
                <c:pt idx="1653">
                  <c:v>7.12649</c:v>
                </c:pt>
                <c:pt idx="1654">
                  <c:v>7.12136</c:v>
                </c:pt>
                <c:pt idx="1655">
                  <c:v>7.12649</c:v>
                </c:pt>
                <c:pt idx="1656">
                  <c:v>7.116179999999996</c:v>
                </c:pt>
                <c:pt idx="1657">
                  <c:v>7.116179999999996</c:v>
                </c:pt>
                <c:pt idx="1658">
                  <c:v>7.110969999999996</c:v>
                </c:pt>
                <c:pt idx="1659">
                  <c:v>7.105709999999998</c:v>
                </c:pt>
                <c:pt idx="1660">
                  <c:v>7.100409999999997</c:v>
                </c:pt>
                <c:pt idx="1661">
                  <c:v>7.105709999999998</c:v>
                </c:pt>
                <c:pt idx="1662">
                  <c:v>7.09506</c:v>
                </c:pt>
                <c:pt idx="1663">
                  <c:v>7.09506</c:v>
                </c:pt>
                <c:pt idx="1664">
                  <c:v>7.08967</c:v>
                </c:pt>
                <c:pt idx="1665">
                  <c:v>7.08425</c:v>
                </c:pt>
                <c:pt idx="1666">
                  <c:v>7.07877</c:v>
                </c:pt>
                <c:pt idx="1667">
                  <c:v>7.08425</c:v>
                </c:pt>
                <c:pt idx="1668">
                  <c:v>7.07326</c:v>
                </c:pt>
                <c:pt idx="1669">
                  <c:v>7.07326</c:v>
                </c:pt>
                <c:pt idx="1670">
                  <c:v>7.067699999999999</c:v>
                </c:pt>
                <c:pt idx="1671">
                  <c:v>7.062109999999996</c:v>
                </c:pt>
                <c:pt idx="1672">
                  <c:v>7.05646</c:v>
                </c:pt>
                <c:pt idx="1673">
                  <c:v>7.062109999999996</c:v>
                </c:pt>
                <c:pt idx="1674">
                  <c:v>7.05078</c:v>
                </c:pt>
                <c:pt idx="1675">
                  <c:v>7.05078</c:v>
                </c:pt>
                <c:pt idx="1676">
                  <c:v>7.04505</c:v>
                </c:pt>
                <c:pt idx="1677">
                  <c:v>7.03929</c:v>
                </c:pt>
                <c:pt idx="1678">
                  <c:v>7.03348</c:v>
                </c:pt>
                <c:pt idx="1679">
                  <c:v>7.03929</c:v>
                </c:pt>
                <c:pt idx="1680">
                  <c:v>7.02762</c:v>
                </c:pt>
                <c:pt idx="1681">
                  <c:v>7.02762</c:v>
                </c:pt>
                <c:pt idx="1682">
                  <c:v>7.02173</c:v>
                </c:pt>
                <c:pt idx="1683">
                  <c:v>7.01579</c:v>
                </c:pt>
                <c:pt idx="1684">
                  <c:v>7.00981</c:v>
                </c:pt>
                <c:pt idx="1685">
                  <c:v>7.01579</c:v>
                </c:pt>
                <c:pt idx="1686">
                  <c:v>7.00379</c:v>
                </c:pt>
                <c:pt idx="1687">
                  <c:v>7.00379</c:v>
                </c:pt>
                <c:pt idx="1688">
                  <c:v>6.99773</c:v>
                </c:pt>
                <c:pt idx="1689">
                  <c:v>6.99162</c:v>
                </c:pt>
                <c:pt idx="1690">
                  <c:v>6.98547</c:v>
                </c:pt>
                <c:pt idx="1691">
                  <c:v>6.99162</c:v>
                </c:pt>
                <c:pt idx="1692">
                  <c:v>6.97928</c:v>
                </c:pt>
                <c:pt idx="1693">
                  <c:v>6.97928</c:v>
                </c:pt>
                <c:pt idx="1694">
                  <c:v>6.97305</c:v>
                </c:pt>
                <c:pt idx="1695">
                  <c:v>6.96678</c:v>
                </c:pt>
                <c:pt idx="1696">
                  <c:v>6.96046</c:v>
                </c:pt>
                <c:pt idx="1697">
                  <c:v>6.96678</c:v>
                </c:pt>
                <c:pt idx="1698">
                  <c:v>6.954099999999999</c:v>
                </c:pt>
                <c:pt idx="1699">
                  <c:v>6.954099999999999</c:v>
                </c:pt>
                <c:pt idx="1700">
                  <c:v>6.9477</c:v>
                </c:pt>
                <c:pt idx="1701">
                  <c:v>6.94126</c:v>
                </c:pt>
                <c:pt idx="1702">
                  <c:v>6.93478</c:v>
                </c:pt>
                <c:pt idx="1703">
                  <c:v>6.94126</c:v>
                </c:pt>
                <c:pt idx="1704">
                  <c:v>6.92826</c:v>
                </c:pt>
                <c:pt idx="1705">
                  <c:v>6.92826</c:v>
                </c:pt>
                <c:pt idx="1706">
                  <c:v>6.92169</c:v>
                </c:pt>
                <c:pt idx="1707">
                  <c:v>6.91508</c:v>
                </c:pt>
                <c:pt idx="1708">
                  <c:v>6.90843</c:v>
                </c:pt>
                <c:pt idx="1709">
                  <c:v>6.91508</c:v>
                </c:pt>
                <c:pt idx="1710">
                  <c:v>6.90174</c:v>
                </c:pt>
                <c:pt idx="1711">
                  <c:v>6.90174</c:v>
                </c:pt>
                <c:pt idx="1712">
                  <c:v>6.895009999999996</c:v>
                </c:pt>
                <c:pt idx="1713">
                  <c:v>6.88824</c:v>
                </c:pt>
                <c:pt idx="1714">
                  <c:v>6.88143</c:v>
                </c:pt>
                <c:pt idx="1715">
                  <c:v>6.88824</c:v>
                </c:pt>
                <c:pt idx="1716">
                  <c:v>6.874579999999996</c:v>
                </c:pt>
                <c:pt idx="1717">
                  <c:v>6.874579999999996</c:v>
                </c:pt>
                <c:pt idx="1718">
                  <c:v>6.867679999999996</c:v>
                </c:pt>
                <c:pt idx="1719">
                  <c:v>6.860749999999999</c:v>
                </c:pt>
                <c:pt idx="1720">
                  <c:v>6.85377</c:v>
                </c:pt>
                <c:pt idx="1721">
                  <c:v>6.860749999999999</c:v>
                </c:pt>
                <c:pt idx="1722">
                  <c:v>6.84676</c:v>
                </c:pt>
                <c:pt idx="1723">
                  <c:v>6.84676</c:v>
                </c:pt>
                <c:pt idx="1724">
                  <c:v>6.8397</c:v>
                </c:pt>
                <c:pt idx="1725">
                  <c:v>6.83261</c:v>
                </c:pt>
                <c:pt idx="1726">
                  <c:v>6.825469999999997</c:v>
                </c:pt>
                <c:pt idx="1727">
                  <c:v>6.83261</c:v>
                </c:pt>
                <c:pt idx="1728">
                  <c:v>6.8183</c:v>
                </c:pt>
                <c:pt idx="1729">
                  <c:v>6.8183</c:v>
                </c:pt>
                <c:pt idx="1730">
                  <c:v>6.81109</c:v>
                </c:pt>
                <c:pt idx="1731">
                  <c:v>6.80383</c:v>
                </c:pt>
                <c:pt idx="1732">
                  <c:v>6.79654</c:v>
                </c:pt>
                <c:pt idx="1733">
                  <c:v>6.80383</c:v>
                </c:pt>
                <c:pt idx="1734">
                  <c:v>6.78921</c:v>
                </c:pt>
                <c:pt idx="1735">
                  <c:v>6.78921</c:v>
                </c:pt>
                <c:pt idx="1736">
                  <c:v>6.78185</c:v>
                </c:pt>
                <c:pt idx="1737">
                  <c:v>6.77444</c:v>
                </c:pt>
                <c:pt idx="1738">
                  <c:v>6.766999999999998</c:v>
                </c:pt>
                <c:pt idx="1739">
                  <c:v>6.77444</c:v>
                </c:pt>
                <c:pt idx="1740">
                  <c:v>6.75952</c:v>
                </c:pt>
                <c:pt idx="1741">
                  <c:v>6.75952</c:v>
                </c:pt>
                <c:pt idx="1742">
                  <c:v>6.752</c:v>
                </c:pt>
                <c:pt idx="1743">
                  <c:v>6.74444</c:v>
                </c:pt>
                <c:pt idx="1744">
                  <c:v>6.73685</c:v>
                </c:pt>
                <c:pt idx="1745">
                  <c:v>6.74444</c:v>
                </c:pt>
                <c:pt idx="1746">
                  <c:v>6.72922</c:v>
                </c:pt>
                <c:pt idx="1747">
                  <c:v>6.72922</c:v>
                </c:pt>
                <c:pt idx="1748">
                  <c:v>6.72156</c:v>
                </c:pt>
                <c:pt idx="1749">
                  <c:v>6.71386</c:v>
                </c:pt>
                <c:pt idx="1750">
                  <c:v>6.70613</c:v>
                </c:pt>
                <c:pt idx="1751">
                  <c:v>6.71386</c:v>
                </c:pt>
                <c:pt idx="1752">
                  <c:v>6.69836</c:v>
                </c:pt>
                <c:pt idx="1753">
                  <c:v>6.69836</c:v>
                </c:pt>
                <c:pt idx="1754">
                  <c:v>6.690549999999996</c:v>
                </c:pt>
                <c:pt idx="1755">
                  <c:v>6.68272</c:v>
                </c:pt>
                <c:pt idx="1756">
                  <c:v>6.674849999999997</c:v>
                </c:pt>
                <c:pt idx="1757">
                  <c:v>6.68272</c:v>
                </c:pt>
                <c:pt idx="1758">
                  <c:v>6.666939999999996</c:v>
                </c:pt>
                <c:pt idx="1759">
                  <c:v>6.666939999999996</c:v>
                </c:pt>
                <c:pt idx="1760">
                  <c:v>6.659009999999998</c:v>
                </c:pt>
                <c:pt idx="1761">
                  <c:v>6.65104</c:v>
                </c:pt>
                <c:pt idx="1762">
                  <c:v>6.64304</c:v>
                </c:pt>
                <c:pt idx="1763">
                  <c:v>6.65104</c:v>
                </c:pt>
                <c:pt idx="1764">
                  <c:v>6.635</c:v>
                </c:pt>
                <c:pt idx="1765">
                  <c:v>6.635</c:v>
                </c:pt>
                <c:pt idx="1766">
                  <c:v>6.626939999999996</c:v>
                </c:pt>
                <c:pt idx="1767">
                  <c:v>6.618849999999996</c:v>
                </c:pt>
                <c:pt idx="1768">
                  <c:v>6.61072</c:v>
                </c:pt>
                <c:pt idx="1769">
                  <c:v>6.618849999999996</c:v>
                </c:pt>
                <c:pt idx="1770">
                  <c:v>6.602569999999996</c:v>
                </c:pt>
                <c:pt idx="1771">
                  <c:v>6.602569999999996</c:v>
                </c:pt>
                <c:pt idx="1772">
                  <c:v>6.59439</c:v>
                </c:pt>
                <c:pt idx="1773">
                  <c:v>6.58618</c:v>
                </c:pt>
                <c:pt idx="1774">
                  <c:v>6.57794</c:v>
                </c:pt>
                <c:pt idx="1775">
                  <c:v>6.58618</c:v>
                </c:pt>
                <c:pt idx="1776">
                  <c:v>6.56967</c:v>
                </c:pt>
                <c:pt idx="1777">
                  <c:v>6.56967</c:v>
                </c:pt>
                <c:pt idx="1778">
                  <c:v>6.56137</c:v>
                </c:pt>
                <c:pt idx="1779">
                  <c:v>6.55305</c:v>
                </c:pt>
                <c:pt idx="1780">
                  <c:v>6.5447</c:v>
                </c:pt>
                <c:pt idx="1781">
                  <c:v>6.55305</c:v>
                </c:pt>
                <c:pt idx="1782">
                  <c:v>6.53633</c:v>
                </c:pt>
                <c:pt idx="1783">
                  <c:v>6.53633</c:v>
                </c:pt>
                <c:pt idx="1784">
                  <c:v>6.527919999999994</c:v>
                </c:pt>
                <c:pt idx="1785">
                  <c:v>6.5195</c:v>
                </c:pt>
                <c:pt idx="1786">
                  <c:v>6.51105</c:v>
                </c:pt>
                <c:pt idx="1787">
                  <c:v>6.5195</c:v>
                </c:pt>
                <c:pt idx="1788">
                  <c:v>6.50257</c:v>
                </c:pt>
                <c:pt idx="1789">
                  <c:v>6.50257</c:v>
                </c:pt>
                <c:pt idx="1790">
                  <c:v>6.49407</c:v>
                </c:pt>
                <c:pt idx="1791">
                  <c:v>6.48555</c:v>
                </c:pt>
                <c:pt idx="1792">
                  <c:v>6.47701</c:v>
                </c:pt>
                <c:pt idx="1793">
                  <c:v>6.48555</c:v>
                </c:pt>
                <c:pt idx="1794">
                  <c:v>6.46844</c:v>
                </c:pt>
                <c:pt idx="1795">
                  <c:v>6.46844</c:v>
                </c:pt>
                <c:pt idx="1796">
                  <c:v>6.45985</c:v>
                </c:pt>
                <c:pt idx="1797">
                  <c:v>6.45123</c:v>
                </c:pt>
                <c:pt idx="1798">
                  <c:v>6.4426</c:v>
                </c:pt>
                <c:pt idx="1799">
                  <c:v>6.45123</c:v>
                </c:pt>
                <c:pt idx="1800">
                  <c:v>6.43394</c:v>
                </c:pt>
                <c:pt idx="1801">
                  <c:v>6.43394</c:v>
                </c:pt>
                <c:pt idx="1802">
                  <c:v>6.42527</c:v>
                </c:pt>
                <c:pt idx="1803">
                  <c:v>6.41657</c:v>
                </c:pt>
                <c:pt idx="1804">
                  <c:v>6.40785</c:v>
                </c:pt>
                <c:pt idx="1805">
                  <c:v>6.41657</c:v>
                </c:pt>
                <c:pt idx="1806">
                  <c:v>6.39912</c:v>
                </c:pt>
                <c:pt idx="1807">
                  <c:v>6.39912</c:v>
                </c:pt>
                <c:pt idx="1808">
                  <c:v>6.39036</c:v>
                </c:pt>
                <c:pt idx="1809">
                  <c:v>6.38158</c:v>
                </c:pt>
                <c:pt idx="1810">
                  <c:v>6.37279</c:v>
                </c:pt>
                <c:pt idx="1811">
                  <c:v>6.38158</c:v>
                </c:pt>
                <c:pt idx="1812">
                  <c:v>6.363979999999996</c:v>
                </c:pt>
                <c:pt idx="1813">
                  <c:v>6.363979999999996</c:v>
                </c:pt>
                <c:pt idx="1814">
                  <c:v>6.355149999999996</c:v>
                </c:pt>
                <c:pt idx="1815">
                  <c:v>6.3463</c:v>
                </c:pt>
                <c:pt idx="1816">
                  <c:v>6.33744</c:v>
                </c:pt>
                <c:pt idx="1817">
                  <c:v>6.3463</c:v>
                </c:pt>
                <c:pt idx="1818">
                  <c:v>6.328549999999996</c:v>
                </c:pt>
                <c:pt idx="1819">
                  <c:v>6.328549999999996</c:v>
                </c:pt>
                <c:pt idx="1820">
                  <c:v>6.31965</c:v>
                </c:pt>
                <c:pt idx="1821">
                  <c:v>6.31074</c:v>
                </c:pt>
                <c:pt idx="1822">
                  <c:v>6.30181</c:v>
                </c:pt>
                <c:pt idx="1823">
                  <c:v>6.31074</c:v>
                </c:pt>
                <c:pt idx="1824">
                  <c:v>6.29286</c:v>
                </c:pt>
                <c:pt idx="1825">
                  <c:v>6.29286</c:v>
                </c:pt>
                <c:pt idx="1826">
                  <c:v>6.2839</c:v>
                </c:pt>
                <c:pt idx="1827">
                  <c:v>6.27492</c:v>
                </c:pt>
                <c:pt idx="1828">
                  <c:v>6.265929999999996</c:v>
                </c:pt>
                <c:pt idx="1829">
                  <c:v>6.27492</c:v>
                </c:pt>
                <c:pt idx="1830">
                  <c:v>6.25692</c:v>
                </c:pt>
                <c:pt idx="1831">
                  <c:v>6.25692</c:v>
                </c:pt>
                <c:pt idx="1832">
                  <c:v>6.24789</c:v>
                </c:pt>
                <c:pt idx="1833">
                  <c:v>6.23886</c:v>
                </c:pt>
                <c:pt idx="1834">
                  <c:v>6.22981</c:v>
                </c:pt>
                <c:pt idx="1835">
                  <c:v>6.23886</c:v>
                </c:pt>
                <c:pt idx="1836">
                  <c:v>6.22074</c:v>
                </c:pt>
                <c:pt idx="1837">
                  <c:v>6.22074</c:v>
                </c:pt>
                <c:pt idx="1838">
                  <c:v>6.21166</c:v>
                </c:pt>
                <c:pt idx="1839">
                  <c:v>6.20257</c:v>
                </c:pt>
                <c:pt idx="1840">
                  <c:v>6.19347</c:v>
                </c:pt>
                <c:pt idx="1841">
                  <c:v>6.20257</c:v>
                </c:pt>
                <c:pt idx="1842">
                  <c:v>6.184349999999998</c:v>
                </c:pt>
                <c:pt idx="1843">
                  <c:v>6.184349999999998</c:v>
                </c:pt>
                <c:pt idx="1844">
                  <c:v>6.17522</c:v>
                </c:pt>
                <c:pt idx="1845">
                  <c:v>6.166079999999996</c:v>
                </c:pt>
                <c:pt idx="1846">
                  <c:v>6.156919999999996</c:v>
                </c:pt>
                <c:pt idx="1847">
                  <c:v>6.166079999999996</c:v>
                </c:pt>
                <c:pt idx="1848">
                  <c:v>6.14776</c:v>
                </c:pt>
                <c:pt idx="1849">
                  <c:v>6.14776</c:v>
                </c:pt>
                <c:pt idx="1850">
                  <c:v>6.138579999999997</c:v>
                </c:pt>
                <c:pt idx="1851">
                  <c:v>6.12939</c:v>
                </c:pt>
                <c:pt idx="1852">
                  <c:v>6.120189999999995</c:v>
                </c:pt>
                <c:pt idx="1853">
                  <c:v>6.12939</c:v>
                </c:pt>
                <c:pt idx="1854">
                  <c:v>6.110979999999996</c:v>
                </c:pt>
                <c:pt idx="1855">
                  <c:v>6.110979999999996</c:v>
                </c:pt>
                <c:pt idx="1856">
                  <c:v>6.10176</c:v>
                </c:pt>
                <c:pt idx="1857">
                  <c:v>6.092519999999996</c:v>
                </c:pt>
                <c:pt idx="1858">
                  <c:v>6.08328</c:v>
                </c:pt>
                <c:pt idx="1859">
                  <c:v>6.092519999999996</c:v>
                </c:pt>
                <c:pt idx="1860">
                  <c:v>6.07402</c:v>
                </c:pt>
                <c:pt idx="1861">
                  <c:v>6.07402</c:v>
                </c:pt>
                <c:pt idx="1862">
                  <c:v>6.06476</c:v>
                </c:pt>
                <c:pt idx="1863">
                  <c:v>6.055479999999998</c:v>
                </c:pt>
                <c:pt idx="1864">
                  <c:v>6.0462</c:v>
                </c:pt>
                <c:pt idx="1865">
                  <c:v>6.055479999999998</c:v>
                </c:pt>
                <c:pt idx="1866">
                  <c:v>6.0369</c:v>
                </c:pt>
                <c:pt idx="1867">
                  <c:v>6.0369</c:v>
                </c:pt>
                <c:pt idx="1868">
                  <c:v>6.0276</c:v>
                </c:pt>
                <c:pt idx="1869">
                  <c:v>6.01829</c:v>
                </c:pt>
                <c:pt idx="1870">
                  <c:v>6.00897</c:v>
                </c:pt>
                <c:pt idx="1871">
                  <c:v>6.01829</c:v>
                </c:pt>
                <c:pt idx="1872">
                  <c:v>5.99963</c:v>
                </c:pt>
                <c:pt idx="1873">
                  <c:v>5.99963</c:v>
                </c:pt>
                <c:pt idx="1874">
                  <c:v>5.99029</c:v>
                </c:pt>
                <c:pt idx="1875">
                  <c:v>5.98094</c:v>
                </c:pt>
                <c:pt idx="1876">
                  <c:v>5.97159</c:v>
                </c:pt>
                <c:pt idx="1877">
                  <c:v>5.98094</c:v>
                </c:pt>
                <c:pt idx="1878">
                  <c:v>5.96222</c:v>
                </c:pt>
                <c:pt idx="1879">
                  <c:v>5.96222</c:v>
                </c:pt>
                <c:pt idx="1880">
                  <c:v>5.95285</c:v>
                </c:pt>
                <c:pt idx="1881">
                  <c:v>5.94346</c:v>
                </c:pt>
                <c:pt idx="1882">
                  <c:v>5.93407</c:v>
                </c:pt>
                <c:pt idx="1883">
                  <c:v>5.94346</c:v>
                </c:pt>
                <c:pt idx="1884">
                  <c:v>5.92467</c:v>
                </c:pt>
                <c:pt idx="1885">
                  <c:v>5.92467</c:v>
                </c:pt>
                <c:pt idx="1886">
                  <c:v>5.91527</c:v>
                </c:pt>
                <c:pt idx="1887">
                  <c:v>5.90585</c:v>
                </c:pt>
                <c:pt idx="1888">
                  <c:v>5.89643</c:v>
                </c:pt>
                <c:pt idx="1889">
                  <c:v>5.90585</c:v>
                </c:pt>
                <c:pt idx="1890">
                  <c:v>5.887</c:v>
                </c:pt>
                <c:pt idx="1891">
                  <c:v>5.887</c:v>
                </c:pt>
                <c:pt idx="1892">
                  <c:v>5.877569999999999</c:v>
                </c:pt>
                <c:pt idx="1893">
                  <c:v>5.868119999999996</c:v>
                </c:pt>
                <c:pt idx="1894">
                  <c:v>5.85867</c:v>
                </c:pt>
                <c:pt idx="1895">
                  <c:v>5.868119999999996</c:v>
                </c:pt>
                <c:pt idx="1896">
                  <c:v>5.84922</c:v>
                </c:pt>
                <c:pt idx="1897">
                  <c:v>5.84922</c:v>
                </c:pt>
                <c:pt idx="1898">
                  <c:v>5.83975</c:v>
                </c:pt>
                <c:pt idx="1899">
                  <c:v>5.83028</c:v>
                </c:pt>
                <c:pt idx="1900">
                  <c:v>5.820799999999997</c:v>
                </c:pt>
                <c:pt idx="1901">
                  <c:v>5.83028</c:v>
                </c:pt>
                <c:pt idx="1902">
                  <c:v>5.81132</c:v>
                </c:pt>
                <c:pt idx="1903">
                  <c:v>5.81132</c:v>
                </c:pt>
                <c:pt idx="1904">
                  <c:v>5.80183</c:v>
                </c:pt>
                <c:pt idx="1905">
                  <c:v>5.79233</c:v>
                </c:pt>
                <c:pt idx="1906">
                  <c:v>5.78283</c:v>
                </c:pt>
                <c:pt idx="1907">
                  <c:v>5.79233</c:v>
                </c:pt>
                <c:pt idx="1908">
                  <c:v>5.77332</c:v>
                </c:pt>
                <c:pt idx="1909">
                  <c:v>5.77332</c:v>
                </c:pt>
                <c:pt idx="1910">
                  <c:v>5.763809999999998</c:v>
                </c:pt>
                <c:pt idx="1911">
                  <c:v>5.75429</c:v>
                </c:pt>
                <c:pt idx="1912">
                  <c:v>5.74476</c:v>
                </c:pt>
                <c:pt idx="1913">
                  <c:v>5.75429</c:v>
                </c:pt>
                <c:pt idx="1914">
                  <c:v>5.73523</c:v>
                </c:pt>
                <c:pt idx="1915">
                  <c:v>5.73523</c:v>
                </c:pt>
                <c:pt idx="1916">
                  <c:v>5.72569</c:v>
                </c:pt>
                <c:pt idx="1917">
                  <c:v>5.71615</c:v>
                </c:pt>
                <c:pt idx="1918">
                  <c:v>5.7066</c:v>
                </c:pt>
                <c:pt idx="1919">
                  <c:v>5.71615</c:v>
                </c:pt>
                <c:pt idx="1920">
                  <c:v>5.697049999999996</c:v>
                </c:pt>
                <c:pt idx="1921">
                  <c:v>5.697049999999996</c:v>
                </c:pt>
                <c:pt idx="1922">
                  <c:v>5.687489999999996</c:v>
                </c:pt>
                <c:pt idx="1923">
                  <c:v>5.677919999999996</c:v>
                </c:pt>
                <c:pt idx="1924">
                  <c:v>5.668349999999997</c:v>
                </c:pt>
                <c:pt idx="1925">
                  <c:v>5.677919999999996</c:v>
                </c:pt>
                <c:pt idx="1926">
                  <c:v>5.658779999999996</c:v>
                </c:pt>
                <c:pt idx="1927">
                  <c:v>5.658779999999996</c:v>
                </c:pt>
                <c:pt idx="1928">
                  <c:v>5.6492</c:v>
                </c:pt>
                <c:pt idx="1929">
                  <c:v>5.63962</c:v>
                </c:pt>
                <c:pt idx="1930">
                  <c:v>5.63003</c:v>
                </c:pt>
                <c:pt idx="1931">
                  <c:v>5.63962</c:v>
                </c:pt>
                <c:pt idx="1932">
                  <c:v>5.620429999999996</c:v>
                </c:pt>
                <c:pt idx="1933">
                  <c:v>5.620429999999996</c:v>
                </c:pt>
                <c:pt idx="1934">
                  <c:v>5.610829999999996</c:v>
                </c:pt>
                <c:pt idx="1935">
                  <c:v>5.60123</c:v>
                </c:pt>
                <c:pt idx="1936">
                  <c:v>5.59162</c:v>
                </c:pt>
                <c:pt idx="1937">
                  <c:v>5.60123</c:v>
                </c:pt>
                <c:pt idx="1938">
                  <c:v>5.582009999999999</c:v>
                </c:pt>
                <c:pt idx="1939">
                  <c:v>5.582009999999999</c:v>
                </c:pt>
                <c:pt idx="1940">
                  <c:v>5.5724</c:v>
                </c:pt>
                <c:pt idx="1941">
                  <c:v>5.562779999999996</c:v>
                </c:pt>
                <c:pt idx="1942">
                  <c:v>5.55315</c:v>
                </c:pt>
                <c:pt idx="1943">
                  <c:v>5.562779999999996</c:v>
                </c:pt>
                <c:pt idx="1944">
                  <c:v>5.54352</c:v>
                </c:pt>
                <c:pt idx="1945">
                  <c:v>5.54352</c:v>
                </c:pt>
                <c:pt idx="1946">
                  <c:v>5.53389</c:v>
                </c:pt>
                <c:pt idx="1947">
                  <c:v>5.524249999999999</c:v>
                </c:pt>
                <c:pt idx="1948">
                  <c:v>5.514609999999998</c:v>
                </c:pt>
                <c:pt idx="1949">
                  <c:v>5.524249999999999</c:v>
                </c:pt>
                <c:pt idx="1950">
                  <c:v>5.504969999999997</c:v>
                </c:pt>
                <c:pt idx="1951">
                  <c:v>5.504969999999997</c:v>
                </c:pt>
                <c:pt idx="1952">
                  <c:v>5.49532</c:v>
                </c:pt>
                <c:pt idx="1953">
                  <c:v>5.48567</c:v>
                </c:pt>
                <c:pt idx="1954">
                  <c:v>5.47601</c:v>
                </c:pt>
                <c:pt idx="1955">
                  <c:v>5.48567</c:v>
                </c:pt>
                <c:pt idx="1956">
                  <c:v>5.46635</c:v>
                </c:pt>
                <c:pt idx="1957">
                  <c:v>5.46635</c:v>
                </c:pt>
                <c:pt idx="1958">
                  <c:v>5.45669</c:v>
                </c:pt>
                <c:pt idx="1959">
                  <c:v>5.44702</c:v>
                </c:pt>
                <c:pt idx="1960">
                  <c:v>5.43735</c:v>
                </c:pt>
                <c:pt idx="1961">
                  <c:v>5.44702</c:v>
                </c:pt>
                <c:pt idx="1962">
                  <c:v>5.42768</c:v>
                </c:pt>
                <c:pt idx="1963">
                  <c:v>5.42768</c:v>
                </c:pt>
                <c:pt idx="1964">
                  <c:v>5.418</c:v>
                </c:pt>
                <c:pt idx="1965">
                  <c:v>5.40832</c:v>
                </c:pt>
                <c:pt idx="1966">
                  <c:v>5.39864</c:v>
                </c:pt>
                <c:pt idx="1967">
                  <c:v>5.40832</c:v>
                </c:pt>
                <c:pt idx="1968">
                  <c:v>5.388949999999999</c:v>
                </c:pt>
                <c:pt idx="1969">
                  <c:v>5.388949999999999</c:v>
                </c:pt>
                <c:pt idx="1970">
                  <c:v>5.37926</c:v>
                </c:pt>
                <c:pt idx="1971">
                  <c:v>5.369569999999999</c:v>
                </c:pt>
                <c:pt idx="1972">
                  <c:v>5.35987</c:v>
                </c:pt>
                <c:pt idx="1973">
                  <c:v>5.369569999999999</c:v>
                </c:pt>
                <c:pt idx="1974">
                  <c:v>5.350169999999998</c:v>
                </c:pt>
                <c:pt idx="1975">
                  <c:v>5.350169999999998</c:v>
                </c:pt>
                <c:pt idx="1976">
                  <c:v>5.34047</c:v>
                </c:pt>
                <c:pt idx="1977">
                  <c:v>5.33076</c:v>
                </c:pt>
                <c:pt idx="1978">
                  <c:v>5.32105</c:v>
                </c:pt>
                <c:pt idx="1979">
                  <c:v>5.33076</c:v>
                </c:pt>
                <c:pt idx="1980">
                  <c:v>5.31134</c:v>
                </c:pt>
                <c:pt idx="1981">
                  <c:v>5.31134</c:v>
                </c:pt>
                <c:pt idx="1982">
                  <c:v>5.30163</c:v>
                </c:pt>
                <c:pt idx="1983">
                  <c:v>5.29191</c:v>
                </c:pt>
                <c:pt idx="1984">
                  <c:v>5.28219</c:v>
                </c:pt>
                <c:pt idx="1985">
                  <c:v>5.29191</c:v>
                </c:pt>
                <c:pt idx="1986">
                  <c:v>5.27247</c:v>
                </c:pt>
                <c:pt idx="1987">
                  <c:v>5.27247</c:v>
                </c:pt>
                <c:pt idx="1988">
                  <c:v>5.26274</c:v>
                </c:pt>
                <c:pt idx="1989">
                  <c:v>5.25301</c:v>
                </c:pt>
                <c:pt idx="1990">
                  <c:v>5.24328</c:v>
                </c:pt>
                <c:pt idx="1991">
                  <c:v>5.25301</c:v>
                </c:pt>
                <c:pt idx="1992">
                  <c:v>5.27247</c:v>
                </c:pt>
                <c:pt idx="1993">
                  <c:v>5.27247</c:v>
                </c:pt>
                <c:pt idx="1994">
                  <c:v>5.26623</c:v>
                </c:pt>
                <c:pt idx="1995">
                  <c:v>5.25999</c:v>
                </c:pt>
                <c:pt idx="1996">
                  <c:v>5.25375</c:v>
                </c:pt>
                <c:pt idx="1997">
                  <c:v>5.25999</c:v>
                </c:pt>
                <c:pt idx="1998">
                  <c:v>5.247509999999997</c:v>
                </c:pt>
                <c:pt idx="1999">
                  <c:v>5.247509999999997</c:v>
                </c:pt>
                <c:pt idx="2000">
                  <c:v>5.23778</c:v>
                </c:pt>
                <c:pt idx="2001">
                  <c:v>5.22804</c:v>
                </c:pt>
                <c:pt idx="2002">
                  <c:v>5.21831</c:v>
                </c:pt>
                <c:pt idx="2003">
                  <c:v>5.22804</c:v>
                </c:pt>
                <c:pt idx="2004">
                  <c:v>5.20857</c:v>
                </c:pt>
                <c:pt idx="2005">
                  <c:v>5.20857</c:v>
                </c:pt>
                <c:pt idx="2006">
                  <c:v>5.19882</c:v>
                </c:pt>
                <c:pt idx="2007">
                  <c:v>5.18908</c:v>
                </c:pt>
                <c:pt idx="2008">
                  <c:v>5.17933</c:v>
                </c:pt>
                <c:pt idx="2009">
                  <c:v>5.18908</c:v>
                </c:pt>
                <c:pt idx="2010">
                  <c:v>5.169579999999996</c:v>
                </c:pt>
                <c:pt idx="2011">
                  <c:v>5.169579999999996</c:v>
                </c:pt>
                <c:pt idx="2012">
                  <c:v>5.159829999999999</c:v>
                </c:pt>
                <c:pt idx="2013">
                  <c:v>5.150069999999999</c:v>
                </c:pt>
                <c:pt idx="2014">
                  <c:v>5.14032</c:v>
                </c:pt>
                <c:pt idx="2015">
                  <c:v>5.150069999999999</c:v>
                </c:pt>
                <c:pt idx="2016">
                  <c:v>5.13056</c:v>
                </c:pt>
                <c:pt idx="2017">
                  <c:v>5.13056</c:v>
                </c:pt>
                <c:pt idx="2018">
                  <c:v>5.120799999999996</c:v>
                </c:pt>
                <c:pt idx="2019">
                  <c:v>5.11103</c:v>
                </c:pt>
                <c:pt idx="2020">
                  <c:v>5.10127</c:v>
                </c:pt>
                <c:pt idx="2021">
                  <c:v>5.11103</c:v>
                </c:pt>
                <c:pt idx="2022">
                  <c:v>5.0915</c:v>
                </c:pt>
                <c:pt idx="2023">
                  <c:v>5.0915</c:v>
                </c:pt>
                <c:pt idx="2024">
                  <c:v>5.08173</c:v>
                </c:pt>
                <c:pt idx="2025">
                  <c:v>5.07196</c:v>
                </c:pt>
                <c:pt idx="2026">
                  <c:v>5.062189999999996</c:v>
                </c:pt>
                <c:pt idx="2027">
                  <c:v>5.07196</c:v>
                </c:pt>
                <c:pt idx="2028">
                  <c:v>5.052409999999997</c:v>
                </c:pt>
                <c:pt idx="2029">
                  <c:v>5.052409999999997</c:v>
                </c:pt>
                <c:pt idx="2030">
                  <c:v>5.04263</c:v>
                </c:pt>
                <c:pt idx="2031">
                  <c:v>5.03285</c:v>
                </c:pt>
                <c:pt idx="2032">
                  <c:v>5.02307</c:v>
                </c:pt>
                <c:pt idx="2033">
                  <c:v>5.03285</c:v>
                </c:pt>
                <c:pt idx="2034">
                  <c:v>5.01329</c:v>
                </c:pt>
                <c:pt idx="2035">
                  <c:v>5.01329</c:v>
                </c:pt>
                <c:pt idx="2036">
                  <c:v>5.0035</c:v>
                </c:pt>
                <c:pt idx="2037">
                  <c:v>4.99371</c:v>
                </c:pt>
                <c:pt idx="2038">
                  <c:v>4.98392</c:v>
                </c:pt>
                <c:pt idx="2039">
                  <c:v>4.99371</c:v>
                </c:pt>
                <c:pt idx="2040">
                  <c:v>4.97413</c:v>
                </c:pt>
                <c:pt idx="2041">
                  <c:v>4.97413</c:v>
                </c:pt>
                <c:pt idx="2042">
                  <c:v>4.96434</c:v>
                </c:pt>
                <c:pt idx="2043">
                  <c:v>4.95454</c:v>
                </c:pt>
                <c:pt idx="2044">
                  <c:v>4.94475</c:v>
                </c:pt>
                <c:pt idx="2045">
                  <c:v>4.95454</c:v>
                </c:pt>
                <c:pt idx="2046">
                  <c:v>4.93495</c:v>
                </c:pt>
                <c:pt idx="2047">
                  <c:v>4.93495</c:v>
                </c:pt>
                <c:pt idx="2048">
                  <c:v>4.925149999999999</c:v>
                </c:pt>
                <c:pt idx="2049">
                  <c:v>4.91535</c:v>
                </c:pt>
                <c:pt idx="2050">
                  <c:v>4.90554</c:v>
                </c:pt>
                <c:pt idx="2051">
                  <c:v>4.91535</c:v>
                </c:pt>
                <c:pt idx="2052">
                  <c:v>4.89574</c:v>
                </c:pt>
                <c:pt idx="2053">
                  <c:v>4.89574</c:v>
                </c:pt>
                <c:pt idx="2054">
                  <c:v>4.885929999999996</c:v>
                </c:pt>
                <c:pt idx="2055">
                  <c:v>4.87612</c:v>
                </c:pt>
                <c:pt idx="2056">
                  <c:v>4.866309999999999</c:v>
                </c:pt>
                <c:pt idx="2057">
                  <c:v>4.87612</c:v>
                </c:pt>
                <c:pt idx="2058">
                  <c:v>4.8565</c:v>
                </c:pt>
                <c:pt idx="2059">
                  <c:v>4.8565</c:v>
                </c:pt>
                <c:pt idx="2060">
                  <c:v>4.84669</c:v>
                </c:pt>
                <c:pt idx="2061">
                  <c:v>4.83688</c:v>
                </c:pt>
                <c:pt idx="2062">
                  <c:v>4.827059999999996</c:v>
                </c:pt>
                <c:pt idx="2063">
                  <c:v>4.83688</c:v>
                </c:pt>
                <c:pt idx="2064">
                  <c:v>4.81724</c:v>
                </c:pt>
                <c:pt idx="2065">
                  <c:v>4.81724</c:v>
                </c:pt>
                <c:pt idx="2066">
                  <c:v>4.80742</c:v>
                </c:pt>
                <c:pt idx="2067">
                  <c:v>4.7976</c:v>
                </c:pt>
                <c:pt idx="2068">
                  <c:v>4.78778</c:v>
                </c:pt>
                <c:pt idx="2069">
                  <c:v>4.7976</c:v>
                </c:pt>
                <c:pt idx="2070">
                  <c:v>4.77796</c:v>
                </c:pt>
                <c:pt idx="2071">
                  <c:v>4.77796</c:v>
                </c:pt>
                <c:pt idx="2072">
                  <c:v>4.76814</c:v>
                </c:pt>
                <c:pt idx="2073">
                  <c:v>4.75831</c:v>
                </c:pt>
                <c:pt idx="2074">
                  <c:v>4.74848</c:v>
                </c:pt>
                <c:pt idx="2075">
                  <c:v>4.75831</c:v>
                </c:pt>
                <c:pt idx="2076">
                  <c:v>4.73866</c:v>
                </c:pt>
                <c:pt idx="2077">
                  <c:v>4.73866</c:v>
                </c:pt>
                <c:pt idx="2078">
                  <c:v>4.728829999999998</c:v>
                </c:pt>
                <c:pt idx="2079">
                  <c:v>4.719</c:v>
                </c:pt>
                <c:pt idx="2080">
                  <c:v>4.70916</c:v>
                </c:pt>
                <c:pt idx="2081">
                  <c:v>4.719</c:v>
                </c:pt>
                <c:pt idx="2082">
                  <c:v>4.69933</c:v>
                </c:pt>
                <c:pt idx="2083">
                  <c:v>4.69933</c:v>
                </c:pt>
                <c:pt idx="2084">
                  <c:v>4.6895</c:v>
                </c:pt>
                <c:pt idx="2085">
                  <c:v>4.67966</c:v>
                </c:pt>
                <c:pt idx="2086">
                  <c:v>4.66982</c:v>
                </c:pt>
                <c:pt idx="2087">
                  <c:v>4.67966</c:v>
                </c:pt>
                <c:pt idx="2088">
                  <c:v>4.659979999999996</c:v>
                </c:pt>
                <c:pt idx="2089">
                  <c:v>4.659979999999996</c:v>
                </c:pt>
                <c:pt idx="2090">
                  <c:v>4.650149999999996</c:v>
                </c:pt>
                <c:pt idx="2091">
                  <c:v>4.640309999999999</c:v>
                </c:pt>
                <c:pt idx="2092">
                  <c:v>4.63046</c:v>
                </c:pt>
                <c:pt idx="2093">
                  <c:v>4.640309999999999</c:v>
                </c:pt>
                <c:pt idx="2094">
                  <c:v>4.62062</c:v>
                </c:pt>
                <c:pt idx="2095">
                  <c:v>4.62062</c:v>
                </c:pt>
                <c:pt idx="2096">
                  <c:v>4.610779999999996</c:v>
                </c:pt>
                <c:pt idx="2097">
                  <c:v>4.600929999999996</c:v>
                </c:pt>
                <c:pt idx="2098">
                  <c:v>4.59109</c:v>
                </c:pt>
                <c:pt idx="2099">
                  <c:v>4.600929999999996</c:v>
                </c:pt>
                <c:pt idx="2100">
                  <c:v>4.58124</c:v>
                </c:pt>
                <c:pt idx="2101">
                  <c:v>4.58124</c:v>
                </c:pt>
                <c:pt idx="2102">
                  <c:v>4.57139</c:v>
                </c:pt>
                <c:pt idx="2103">
                  <c:v>4.56154</c:v>
                </c:pt>
                <c:pt idx="2104">
                  <c:v>4.55169</c:v>
                </c:pt>
                <c:pt idx="2105">
                  <c:v>4.56154</c:v>
                </c:pt>
                <c:pt idx="2106">
                  <c:v>4.54184</c:v>
                </c:pt>
                <c:pt idx="2107">
                  <c:v>4.54184</c:v>
                </c:pt>
                <c:pt idx="2108">
                  <c:v>4.53199</c:v>
                </c:pt>
                <c:pt idx="2109">
                  <c:v>4.522139999999996</c:v>
                </c:pt>
                <c:pt idx="2110">
                  <c:v>4.51228</c:v>
                </c:pt>
                <c:pt idx="2111">
                  <c:v>4.522139999999996</c:v>
                </c:pt>
                <c:pt idx="2112">
                  <c:v>4.502429999999999</c:v>
                </c:pt>
                <c:pt idx="2113">
                  <c:v>4.502429999999999</c:v>
                </c:pt>
                <c:pt idx="2114">
                  <c:v>4.49257</c:v>
                </c:pt>
                <c:pt idx="2115">
                  <c:v>4.48272</c:v>
                </c:pt>
                <c:pt idx="2116">
                  <c:v>4.47286</c:v>
                </c:pt>
                <c:pt idx="2117">
                  <c:v>4.48272</c:v>
                </c:pt>
                <c:pt idx="2118">
                  <c:v>4.463</c:v>
                </c:pt>
                <c:pt idx="2119">
                  <c:v>4.463</c:v>
                </c:pt>
                <c:pt idx="2120">
                  <c:v>4.45314</c:v>
                </c:pt>
                <c:pt idx="2121">
                  <c:v>4.44328</c:v>
                </c:pt>
                <c:pt idx="2122">
                  <c:v>4.43342</c:v>
                </c:pt>
                <c:pt idx="2123">
                  <c:v>4.44328</c:v>
                </c:pt>
                <c:pt idx="2124">
                  <c:v>4.42356</c:v>
                </c:pt>
                <c:pt idx="2125">
                  <c:v>4.42356</c:v>
                </c:pt>
                <c:pt idx="2126">
                  <c:v>4.41369</c:v>
                </c:pt>
                <c:pt idx="2127">
                  <c:v>4.40383</c:v>
                </c:pt>
                <c:pt idx="2128">
                  <c:v>4.39396</c:v>
                </c:pt>
                <c:pt idx="2129">
                  <c:v>4.40383</c:v>
                </c:pt>
                <c:pt idx="2130">
                  <c:v>4.384099999999996</c:v>
                </c:pt>
                <c:pt idx="2131">
                  <c:v>4.384099999999996</c:v>
                </c:pt>
                <c:pt idx="2132">
                  <c:v>4.37423</c:v>
                </c:pt>
                <c:pt idx="2133">
                  <c:v>4.36436</c:v>
                </c:pt>
                <c:pt idx="2134">
                  <c:v>4.354499999999996</c:v>
                </c:pt>
                <c:pt idx="2135">
                  <c:v>4.36436</c:v>
                </c:pt>
                <c:pt idx="2136">
                  <c:v>4.344629999999999</c:v>
                </c:pt>
                <c:pt idx="2137">
                  <c:v>4.344629999999999</c:v>
                </c:pt>
                <c:pt idx="2138">
                  <c:v>4.33476</c:v>
                </c:pt>
                <c:pt idx="2139">
                  <c:v>4.324889999999994</c:v>
                </c:pt>
                <c:pt idx="2140">
                  <c:v>4.31502</c:v>
                </c:pt>
                <c:pt idx="2141">
                  <c:v>4.324889999999994</c:v>
                </c:pt>
                <c:pt idx="2142">
                  <c:v>4.30514</c:v>
                </c:pt>
                <c:pt idx="2143">
                  <c:v>4.30514</c:v>
                </c:pt>
                <c:pt idx="2144">
                  <c:v>4.29527</c:v>
                </c:pt>
                <c:pt idx="2145">
                  <c:v>4.2854</c:v>
                </c:pt>
                <c:pt idx="2146">
                  <c:v>4.27552</c:v>
                </c:pt>
                <c:pt idx="2147">
                  <c:v>4.2854</c:v>
                </c:pt>
                <c:pt idx="2148">
                  <c:v>4.26565</c:v>
                </c:pt>
                <c:pt idx="2149">
                  <c:v>4.26565</c:v>
                </c:pt>
                <c:pt idx="2150">
                  <c:v>4.25577</c:v>
                </c:pt>
                <c:pt idx="2151">
                  <c:v>4.24589</c:v>
                </c:pt>
                <c:pt idx="2152">
                  <c:v>4.23602</c:v>
                </c:pt>
                <c:pt idx="2153">
                  <c:v>4.24589</c:v>
                </c:pt>
                <c:pt idx="2154">
                  <c:v>4.22614</c:v>
                </c:pt>
                <c:pt idx="2155">
                  <c:v>4.22614</c:v>
                </c:pt>
                <c:pt idx="2156">
                  <c:v>4.21626</c:v>
                </c:pt>
                <c:pt idx="2157">
                  <c:v>4.20638</c:v>
                </c:pt>
                <c:pt idx="2158">
                  <c:v>4.196499999999999</c:v>
                </c:pt>
                <c:pt idx="2159">
                  <c:v>4.20638</c:v>
                </c:pt>
                <c:pt idx="2160">
                  <c:v>4.18662</c:v>
                </c:pt>
                <c:pt idx="2161">
                  <c:v>4.18662</c:v>
                </c:pt>
                <c:pt idx="2162">
                  <c:v>4.17674</c:v>
                </c:pt>
                <c:pt idx="2163">
                  <c:v>4.16686</c:v>
                </c:pt>
                <c:pt idx="2164">
                  <c:v>4.156969999999998</c:v>
                </c:pt>
                <c:pt idx="2165">
                  <c:v>4.16686</c:v>
                </c:pt>
                <c:pt idx="2166">
                  <c:v>4.147089999999996</c:v>
                </c:pt>
                <c:pt idx="2167">
                  <c:v>4.147089999999996</c:v>
                </c:pt>
                <c:pt idx="2168">
                  <c:v>4.1372</c:v>
                </c:pt>
                <c:pt idx="2169">
                  <c:v>4.127319999999995</c:v>
                </c:pt>
                <c:pt idx="2170">
                  <c:v>4.117429999999996</c:v>
                </c:pt>
                <c:pt idx="2171">
                  <c:v>4.127319999999995</c:v>
                </c:pt>
                <c:pt idx="2172">
                  <c:v>4.107549999999996</c:v>
                </c:pt>
                <c:pt idx="2173">
                  <c:v>4.107549999999996</c:v>
                </c:pt>
                <c:pt idx="2174">
                  <c:v>4.09766</c:v>
                </c:pt>
                <c:pt idx="2175">
                  <c:v>4.08777</c:v>
                </c:pt>
                <c:pt idx="2176">
                  <c:v>4.07789</c:v>
                </c:pt>
                <c:pt idx="2177">
                  <c:v>4.08777</c:v>
                </c:pt>
                <c:pt idx="2178">
                  <c:v>4.068</c:v>
                </c:pt>
                <c:pt idx="2179">
                  <c:v>4.068</c:v>
                </c:pt>
                <c:pt idx="2180">
                  <c:v>4.058109999999997</c:v>
                </c:pt>
                <c:pt idx="2181">
                  <c:v>4.04822</c:v>
                </c:pt>
                <c:pt idx="2182">
                  <c:v>4.03833</c:v>
                </c:pt>
                <c:pt idx="2183">
                  <c:v>4.04822</c:v>
                </c:pt>
                <c:pt idx="2184">
                  <c:v>4.02844</c:v>
                </c:pt>
                <c:pt idx="2185">
                  <c:v>4.02844</c:v>
                </c:pt>
                <c:pt idx="2186">
                  <c:v>4.01854</c:v>
                </c:pt>
                <c:pt idx="2187">
                  <c:v>4.00865</c:v>
                </c:pt>
                <c:pt idx="2188">
                  <c:v>3.99876</c:v>
                </c:pt>
                <c:pt idx="2189">
                  <c:v>4.00865</c:v>
                </c:pt>
                <c:pt idx="2190">
                  <c:v>3.98887</c:v>
                </c:pt>
                <c:pt idx="2191">
                  <c:v>3.98887</c:v>
                </c:pt>
                <c:pt idx="2192">
                  <c:v>3.97897</c:v>
                </c:pt>
                <c:pt idx="2193">
                  <c:v>3.96908</c:v>
                </c:pt>
                <c:pt idx="2194">
                  <c:v>3.95918</c:v>
                </c:pt>
                <c:pt idx="2195">
                  <c:v>3.96908</c:v>
                </c:pt>
                <c:pt idx="2196">
                  <c:v>3.94929</c:v>
                </c:pt>
                <c:pt idx="2197">
                  <c:v>3.94929</c:v>
                </c:pt>
                <c:pt idx="2198">
                  <c:v>3.93939</c:v>
                </c:pt>
                <c:pt idx="2199">
                  <c:v>3.9295</c:v>
                </c:pt>
                <c:pt idx="2200">
                  <c:v>3.9196</c:v>
                </c:pt>
                <c:pt idx="2201">
                  <c:v>3.9295</c:v>
                </c:pt>
                <c:pt idx="2202">
                  <c:v>3.9097</c:v>
                </c:pt>
                <c:pt idx="2203">
                  <c:v>3.9097</c:v>
                </c:pt>
                <c:pt idx="2204">
                  <c:v>3.899799999999999</c:v>
                </c:pt>
                <c:pt idx="2205">
                  <c:v>3.88991</c:v>
                </c:pt>
                <c:pt idx="2206">
                  <c:v>3.88001</c:v>
                </c:pt>
                <c:pt idx="2207">
                  <c:v>3.88991</c:v>
                </c:pt>
                <c:pt idx="2208">
                  <c:v>3.87011</c:v>
                </c:pt>
                <c:pt idx="2209">
                  <c:v>3.87011</c:v>
                </c:pt>
                <c:pt idx="2210">
                  <c:v>3.86021</c:v>
                </c:pt>
                <c:pt idx="2211">
                  <c:v>3.85031</c:v>
                </c:pt>
                <c:pt idx="2212">
                  <c:v>3.84041</c:v>
                </c:pt>
                <c:pt idx="2213">
                  <c:v>3.85031</c:v>
                </c:pt>
                <c:pt idx="2214">
                  <c:v>3.8305</c:v>
                </c:pt>
                <c:pt idx="2215">
                  <c:v>3.8305</c:v>
                </c:pt>
                <c:pt idx="2216">
                  <c:v>3.8206</c:v>
                </c:pt>
                <c:pt idx="2217">
                  <c:v>3.8107</c:v>
                </c:pt>
                <c:pt idx="2218">
                  <c:v>3.8008</c:v>
                </c:pt>
                <c:pt idx="2219">
                  <c:v>3.8107</c:v>
                </c:pt>
                <c:pt idx="2220">
                  <c:v>3.7909</c:v>
                </c:pt>
                <c:pt idx="2221">
                  <c:v>3.7909</c:v>
                </c:pt>
                <c:pt idx="2222">
                  <c:v>3.78099</c:v>
                </c:pt>
                <c:pt idx="2223">
                  <c:v>3.77109</c:v>
                </c:pt>
                <c:pt idx="2224">
                  <c:v>3.76118</c:v>
                </c:pt>
                <c:pt idx="2225">
                  <c:v>3.77109</c:v>
                </c:pt>
                <c:pt idx="2226">
                  <c:v>3.75128</c:v>
                </c:pt>
                <c:pt idx="2227">
                  <c:v>3.75128</c:v>
                </c:pt>
                <c:pt idx="2228">
                  <c:v>3.74137</c:v>
                </c:pt>
                <c:pt idx="2229">
                  <c:v>3.73147</c:v>
                </c:pt>
                <c:pt idx="2230">
                  <c:v>3.72156</c:v>
                </c:pt>
                <c:pt idx="2231">
                  <c:v>3.73147</c:v>
                </c:pt>
                <c:pt idx="2232">
                  <c:v>3.71165</c:v>
                </c:pt>
                <c:pt idx="2233">
                  <c:v>3.71165</c:v>
                </c:pt>
                <c:pt idx="2234">
                  <c:v>3.70175</c:v>
                </c:pt>
                <c:pt idx="2235">
                  <c:v>3.691839999999999</c:v>
                </c:pt>
                <c:pt idx="2236">
                  <c:v>3.68193</c:v>
                </c:pt>
                <c:pt idx="2237">
                  <c:v>3.691839999999999</c:v>
                </c:pt>
                <c:pt idx="2238">
                  <c:v>3.67202</c:v>
                </c:pt>
                <c:pt idx="2239">
                  <c:v>3.67202</c:v>
                </c:pt>
                <c:pt idx="2240">
                  <c:v>3.66212</c:v>
                </c:pt>
                <c:pt idx="2241">
                  <c:v>3.65221</c:v>
                </c:pt>
                <c:pt idx="2242">
                  <c:v>3.6423</c:v>
                </c:pt>
                <c:pt idx="2243">
                  <c:v>3.65221</c:v>
                </c:pt>
                <c:pt idx="2244">
                  <c:v>3.63239</c:v>
                </c:pt>
                <c:pt idx="2245">
                  <c:v>3.63239</c:v>
                </c:pt>
                <c:pt idx="2246">
                  <c:v>3.62248</c:v>
                </c:pt>
                <c:pt idx="2247">
                  <c:v>3.61257</c:v>
                </c:pt>
                <c:pt idx="2248">
                  <c:v>3.60266</c:v>
                </c:pt>
                <c:pt idx="2249">
                  <c:v>3.61257</c:v>
                </c:pt>
                <c:pt idx="2250">
                  <c:v>3.59275</c:v>
                </c:pt>
                <c:pt idx="2251">
                  <c:v>3.59275</c:v>
                </c:pt>
                <c:pt idx="2252">
                  <c:v>3.58284</c:v>
                </c:pt>
                <c:pt idx="2253">
                  <c:v>3.57292</c:v>
                </c:pt>
                <c:pt idx="2254">
                  <c:v>3.56301</c:v>
                </c:pt>
                <c:pt idx="2255">
                  <c:v>3.57292</c:v>
                </c:pt>
                <c:pt idx="2256">
                  <c:v>3.5531</c:v>
                </c:pt>
                <c:pt idx="2257">
                  <c:v>3.5531</c:v>
                </c:pt>
                <c:pt idx="2258">
                  <c:v>3.54319</c:v>
                </c:pt>
                <c:pt idx="2259">
                  <c:v>3.53327</c:v>
                </c:pt>
                <c:pt idx="2260">
                  <c:v>3.52336</c:v>
                </c:pt>
                <c:pt idx="2261">
                  <c:v>3.53327</c:v>
                </c:pt>
                <c:pt idx="2262">
                  <c:v>3.51344</c:v>
                </c:pt>
                <c:pt idx="2263">
                  <c:v>3.51344</c:v>
                </c:pt>
                <c:pt idx="2264">
                  <c:v>3.50353</c:v>
                </c:pt>
                <c:pt idx="2265">
                  <c:v>3.49362</c:v>
                </c:pt>
                <c:pt idx="2266">
                  <c:v>3.4837</c:v>
                </c:pt>
                <c:pt idx="2267">
                  <c:v>3.49362</c:v>
                </c:pt>
                <c:pt idx="2268">
                  <c:v>3.47379</c:v>
                </c:pt>
                <c:pt idx="2269">
                  <c:v>3.47379</c:v>
                </c:pt>
                <c:pt idx="2270">
                  <c:v>3.46387</c:v>
                </c:pt>
                <c:pt idx="2271">
                  <c:v>3.45395</c:v>
                </c:pt>
                <c:pt idx="2272">
                  <c:v>3.44404</c:v>
                </c:pt>
                <c:pt idx="2273">
                  <c:v>3.45395</c:v>
                </c:pt>
                <c:pt idx="2274">
                  <c:v>3.47379</c:v>
                </c:pt>
                <c:pt idx="2275">
                  <c:v>3.47379</c:v>
                </c:pt>
                <c:pt idx="2276">
                  <c:v>3.47344</c:v>
                </c:pt>
                <c:pt idx="2277">
                  <c:v>3.47309</c:v>
                </c:pt>
                <c:pt idx="2278">
                  <c:v>3.472739999999999</c:v>
                </c:pt>
                <c:pt idx="2279">
                  <c:v>3.47309</c:v>
                </c:pt>
                <c:pt idx="2280">
                  <c:v>2.17761</c:v>
                </c:pt>
                <c:pt idx="2281">
                  <c:v>2.17761</c:v>
                </c:pt>
                <c:pt idx="2282">
                  <c:v>2.1677</c:v>
                </c:pt>
                <c:pt idx="2283">
                  <c:v>2.15778</c:v>
                </c:pt>
                <c:pt idx="2284">
                  <c:v>2.14786</c:v>
                </c:pt>
                <c:pt idx="2285">
                  <c:v>2.15778</c:v>
                </c:pt>
                <c:pt idx="2286">
                  <c:v>2.13795</c:v>
                </c:pt>
                <c:pt idx="2287">
                  <c:v>2.13795</c:v>
                </c:pt>
                <c:pt idx="2288">
                  <c:v>2.12804</c:v>
                </c:pt>
                <c:pt idx="2289">
                  <c:v>2.11812</c:v>
                </c:pt>
                <c:pt idx="2290">
                  <c:v>2.10821</c:v>
                </c:pt>
                <c:pt idx="2291">
                  <c:v>2.11812</c:v>
                </c:pt>
                <c:pt idx="2292">
                  <c:v>2.09829</c:v>
                </c:pt>
                <c:pt idx="2293">
                  <c:v>2.09829</c:v>
                </c:pt>
                <c:pt idx="2294">
                  <c:v>2.08838</c:v>
                </c:pt>
                <c:pt idx="2295">
                  <c:v>2.07846</c:v>
                </c:pt>
                <c:pt idx="2296">
                  <c:v>2.06855</c:v>
                </c:pt>
                <c:pt idx="2297">
                  <c:v>2.07846</c:v>
                </c:pt>
                <c:pt idx="2298">
                  <c:v>2.05864</c:v>
                </c:pt>
                <c:pt idx="2299">
                  <c:v>2.05864</c:v>
                </c:pt>
                <c:pt idx="2300">
                  <c:v>2.04872</c:v>
                </c:pt>
                <c:pt idx="2301">
                  <c:v>2.03881</c:v>
                </c:pt>
                <c:pt idx="2302">
                  <c:v>2.0289</c:v>
                </c:pt>
                <c:pt idx="2303">
                  <c:v>2.03881</c:v>
                </c:pt>
                <c:pt idx="2304">
                  <c:v>2.01899</c:v>
                </c:pt>
                <c:pt idx="2305">
                  <c:v>2.01899</c:v>
                </c:pt>
                <c:pt idx="2306">
                  <c:v>2.00907</c:v>
                </c:pt>
                <c:pt idx="2307">
                  <c:v>1.99916</c:v>
                </c:pt>
                <c:pt idx="2308">
                  <c:v>1.98925</c:v>
                </c:pt>
                <c:pt idx="2309">
                  <c:v>1.99916</c:v>
                </c:pt>
                <c:pt idx="2310">
                  <c:v>1.97934</c:v>
                </c:pt>
                <c:pt idx="2311">
                  <c:v>1.97934</c:v>
                </c:pt>
                <c:pt idx="2312">
                  <c:v>1.96943</c:v>
                </c:pt>
                <c:pt idx="2313">
                  <c:v>1.95952</c:v>
                </c:pt>
                <c:pt idx="2314">
                  <c:v>1.94961</c:v>
                </c:pt>
                <c:pt idx="2315">
                  <c:v>1.95952</c:v>
                </c:pt>
                <c:pt idx="2316">
                  <c:v>1.9397</c:v>
                </c:pt>
                <c:pt idx="2317">
                  <c:v>1.9397</c:v>
                </c:pt>
                <c:pt idx="2318">
                  <c:v>1.92979</c:v>
                </c:pt>
                <c:pt idx="2319">
                  <c:v>1.91988</c:v>
                </c:pt>
                <c:pt idx="2320">
                  <c:v>1.90997</c:v>
                </c:pt>
                <c:pt idx="2321">
                  <c:v>1.91988</c:v>
                </c:pt>
                <c:pt idx="2322">
                  <c:v>1.90006</c:v>
                </c:pt>
                <c:pt idx="2323">
                  <c:v>1.90006</c:v>
                </c:pt>
                <c:pt idx="2324">
                  <c:v>1.89015</c:v>
                </c:pt>
                <c:pt idx="2325">
                  <c:v>1.88025</c:v>
                </c:pt>
                <c:pt idx="2326">
                  <c:v>1.87034</c:v>
                </c:pt>
                <c:pt idx="2327">
                  <c:v>1.88025</c:v>
                </c:pt>
                <c:pt idx="2328">
                  <c:v>1.86043</c:v>
                </c:pt>
                <c:pt idx="2329">
                  <c:v>1.86043</c:v>
                </c:pt>
                <c:pt idx="2330">
                  <c:v>1.85053</c:v>
                </c:pt>
                <c:pt idx="2331">
                  <c:v>1.84062</c:v>
                </c:pt>
                <c:pt idx="2332">
                  <c:v>1.83072</c:v>
                </c:pt>
                <c:pt idx="2333">
                  <c:v>1.84062</c:v>
                </c:pt>
                <c:pt idx="2334">
                  <c:v>1.82081</c:v>
                </c:pt>
                <c:pt idx="2335">
                  <c:v>1.82081</c:v>
                </c:pt>
                <c:pt idx="2336">
                  <c:v>1.81091</c:v>
                </c:pt>
                <c:pt idx="2337">
                  <c:v>1.80101</c:v>
                </c:pt>
                <c:pt idx="2338">
                  <c:v>1.7911</c:v>
                </c:pt>
                <c:pt idx="2339">
                  <c:v>1.80101</c:v>
                </c:pt>
                <c:pt idx="2340">
                  <c:v>1.7812</c:v>
                </c:pt>
                <c:pt idx="2341">
                  <c:v>1.7812</c:v>
                </c:pt>
                <c:pt idx="2342">
                  <c:v>1.7713</c:v>
                </c:pt>
                <c:pt idx="2343">
                  <c:v>1.7614</c:v>
                </c:pt>
                <c:pt idx="2344">
                  <c:v>1.7515</c:v>
                </c:pt>
                <c:pt idx="2345">
                  <c:v>1.7614</c:v>
                </c:pt>
                <c:pt idx="2346">
                  <c:v>1.7416</c:v>
                </c:pt>
                <c:pt idx="2347">
                  <c:v>1.7416</c:v>
                </c:pt>
                <c:pt idx="2348">
                  <c:v>1.7317</c:v>
                </c:pt>
                <c:pt idx="2349">
                  <c:v>1.7218</c:v>
                </c:pt>
                <c:pt idx="2350">
                  <c:v>1.71191</c:v>
                </c:pt>
                <c:pt idx="2351">
                  <c:v>1.7218</c:v>
                </c:pt>
                <c:pt idx="2352">
                  <c:v>1.70201</c:v>
                </c:pt>
                <c:pt idx="2353">
                  <c:v>1.70201</c:v>
                </c:pt>
                <c:pt idx="2354">
                  <c:v>1.69211</c:v>
                </c:pt>
                <c:pt idx="2355">
                  <c:v>1.68222</c:v>
                </c:pt>
                <c:pt idx="2356">
                  <c:v>1.67233</c:v>
                </c:pt>
                <c:pt idx="2357">
                  <c:v>1.68222</c:v>
                </c:pt>
                <c:pt idx="2358">
                  <c:v>1.66243</c:v>
                </c:pt>
                <c:pt idx="2359">
                  <c:v>1.66243</c:v>
                </c:pt>
                <c:pt idx="2360">
                  <c:v>1.65254</c:v>
                </c:pt>
                <c:pt idx="2361">
                  <c:v>1.64265</c:v>
                </c:pt>
                <c:pt idx="2362">
                  <c:v>1.63276</c:v>
                </c:pt>
                <c:pt idx="2363">
                  <c:v>1.64265</c:v>
                </c:pt>
                <c:pt idx="2364">
                  <c:v>1.62288</c:v>
                </c:pt>
                <c:pt idx="2365">
                  <c:v>1.62288</c:v>
                </c:pt>
                <c:pt idx="2366">
                  <c:v>1.61299</c:v>
                </c:pt>
                <c:pt idx="2367">
                  <c:v>1.6031</c:v>
                </c:pt>
                <c:pt idx="2368">
                  <c:v>1.59322</c:v>
                </c:pt>
                <c:pt idx="2369">
                  <c:v>1.6031</c:v>
                </c:pt>
                <c:pt idx="2370">
                  <c:v>1.58334</c:v>
                </c:pt>
                <c:pt idx="2371">
                  <c:v>1.58334</c:v>
                </c:pt>
                <c:pt idx="2372">
                  <c:v>1.57346</c:v>
                </c:pt>
                <c:pt idx="2373">
                  <c:v>1.56358</c:v>
                </c:pt>
                <c:pt idx="2374">
                  <c:v>1.5537</c:v>
                </c:pt>
                <c:pt idx="2375">
                  <c:v>1.56358</c:v>
                </c:pt>
                <c:pt idx="2376">
                  <c:v>1.54382</c:v>
                </c:pt>
                <c:pt idx="2377">
                  <c:v>1.54382</c:v>
                </c:pt>
                <c:pt idx="2378">
                  <c:v>1.53395</c:v>
                </c:pt>
                <c:pt idx="2379">
                  <c:v>1.52408</c:v>
                </c:pt>
                <c:pt idx="2380">
                  <c:v>1.51421</c:v>
                </c:pt>
                <c:pt idx="2381">
                  <c:v>1.52408</c:v>
                </c:pt>
                <c:pt idx="2382">
                  <c:v>1.50434</c:v>
                </c:pt>
                <c:pt idx="2383">
                  <c:v>1.50434</c:v>
                </c:pt>
                <c:pt idx="2384">
                  <c:v>1.49447</c:v>
                </c:pt>
                <c:pt idx="2385">
                  <c:v>1.48461</c:v>
                </c:pt>
                <c:pt idx="2386">
                  <c:v>1.47475</c:v>
                </c:pt>
                <c:pt idx="2387">
                  <c:v>1.48461</c:v>
                </c:pt>
                <c:pt idx="2388">
                  <c:v>1.46489</c:v>
                </c:pt>
                <c:pt idx="2389">
                  <c:v>1.46489</c:v>
                </c:pt>
                <c:pt idx="2390">
                  <c:v>1.45503</c:v>
                </c:pt>
                <c:pt idx="2391">
                  <c:v>1.44518</c:v>
                </c:pt>
                <c:pt idx="2392">
                  <c:v>1.43533</c:v>
                </c:pt>
                <c:pt idx="2393">
                  <c:v>1.44518</c:v>
                </c:pt>
                <c:pt idx="2394">
                  <c:v>1.42548</c:v>
                </c:pt>
                <c:pt idx="2395">
                  <c:v>1.42548</c:v>
                </c:pt>
                <c:pt idx="2396">
                  <c:v>1.41564</c:v>
                </c:pt>
                <c:pt idx="2397">
                  <c:v>1.4058</c:v>
                </c:pt>
                <c:pt idx="2398">
                  <c:v>1.39596</c:v>
                </c:pt>
                <c:pt idx="2399">
                  <c:v>1.4058</c:v>
                </c:pt>
                <c:pt idx="2400">
                  <c:v>1.38613</c:v>
                </c:pt>
                <c:pt idx="2401">
                  <c:v>1.38613</c:v>
                </c:pt>
                <c:pt idx="2402">
                  <c:v>1.3763</c:v>
                </c:pt>
                <c:pt idx="2403">
                  <c:v>1.36647</c:v>
                </c:pt>
                <c:pt idx="2404">
                  <c:v>1.35665</c:v>
                </c:pt>
                <c:pt idx="2405">
                  <c:v>1.36647</c:v>
                </c:pt>
                <c:pt idx="2406">
                  <c:v>1.34683</c:v>
                </c:pt>
                <c:pt idx="2407">
                  <c:v>1.34683</c:v>
                </c:pt>
                <c:pt idx="2408">
                  <c:v>1.33702</c:v>
                </c:pt>
                <c:pt idx="2409">
                  <c:v>1.32722</c:v>
                </c:pt>
                <c:pt idx="2410">
                  <c:v>1.31741</c:v>
                </c:pt>
                <c:pt idx="2411">
                  <c:v>1.32722</c:v>
                </c:pt>
                <c:pt idx="2412">
                  <c:v>1.30762</c:v>
                </c:pt>
                <c:pt idx="2413">
                  <c:v>1.30762</c:v>
                </c:pt>
                <c:pt idx="2414">
                  <c:v>1.29783</c:v>
                </c:pt>
                <c:pt idx="2415">
                  <c:v>1.28804</c:v>
                </c:pt>
                <c:pt idx="2416">
                  <c:v>1.27827</c:v>
                </c:pt>
                <c:pt idx="2417">
                  <c:v>1.28804</c:v>
                </c:pt>
                <c:pt idx="2418">
                  <c:v>1.26849</c:v>
                </c:pt>
                <c:pt idx="2419">
                  <c:v>1.26849</c:v>
                </c:pt>
                <c:pt idx="2420">
                  <c:v>1.25873</c:v>
                </c:pt>
                <c:pt idx="2421">
                  <c:v>1.24897</c:v>
                </c:pt>
                <c:pt idx="2422">
                  <c:v>1.23922</c:v>
                </c:pt>
                <c:pt idx="2423">
                  <c:v>1.24897</c:v>
                </c:pt>
                <c:pt idx="2424">
                  <c:v>1.22948</c:v>
                </c:pt>
                <c:pt idx="2425">
                  <c:v>1.22948</c:v>
                </c:pt>
                <c:pt idx="2426">
                  <c:v>1.21975</c:v>
                </c:pt>
                <c:pt idx="2427">
                  <c:v>1.21003</c:v>
                </c:pt>
                <c:pt idx="2428">
                  <c:v>1.20031</c:v>
                </c:pt>
                <c:pt idx="2429">
                  <c:v>1.21003</c:v>
                </c:pt>
                <c:pt idx="2430">
                  <c:v>1.19061</c:v>
                </c:pt>
                <c:pt idx="2431">
                  <c:v>1.19061</c:v>
                </c:pt>
                <c:pt idx="2432">
                  <c:v>1.18091</c:v>
                </c:pt>
                <c:pt idx="2433">
                  <c:v>1.17123</c:v>
                </c:pt>
                <c:pt idx="2434">
                  <c:v>1.16155</c:v>
                </c:pt>
                <c:pt idx="2435">
                  <c:v>1.17123</c:v>
                </c:pt>
                <c:pt idx="2436">
                  <c:v>1.15189</c:v>
                </c:pt>
                <c:pt idx="2437">
                  <c:v>1.15189</c:v>
                </c:pt>
                <c:pt idx="2438">
                  <c:v>1.14223</c:v>
                </c:pt>
                <c:pt idx="2439">
                  <c:v>1.1326</c:v>
                </c:pt>
                <c:pt idx="2440">
                  <c:v>1.12297</c:v>
                </c:pt>
                <c:pt idx="2441">
                  <c:v>1.13259</c:v>
                </c:pt>
                <c:pt idx="2442">
                  <c:v>1.11336</c:v>
                </c:pt>
                <c:pt idx="2443">
                  <c:v>1.11336</c:v>
                </c:pt>
                <c:pt idx="2444">
                  <c:v>1.10376</c:v>
                </c:pt>
                <c:pt idx="2445">
                  <c:v>1.09418</c:v>
                </c:pt>
                <c:pt idx="2446">
                  <c:v>1.08461</c:v>
                </c:pt>
                <c:pt idx="2447">
                  <c:v>1.09418</c:v>
                </c:pt>
                <c:pt idx="2448">
                  <c:v>1.07505</c:v>
                </c:pt>
                <c:pt idx="2449">
                  <c:v>1.07505</c:v>
                </c:pt>
                <c:pt idx="2450">
                  <c:v>1.06552</c:v>
                </c:pt>
                <c:pt idx="2451">
                  <c:v>1.056</c:v>
                </c:pt>
                <c:pt idx="2452">
                  <c:v>1.04649</c:v>
                </c:pt>
                <c:pt idx="2453">
                  <c:v>1.056</c:v>
                </c:pt>
                <c:pt idx="2454">
                  <c:v>1.03701</c:v>
                </c:pt>
                <c:pt idx="2455">
                  <c:v>1.03701</c:v>
                </c:pt>
                <c:pt idx="2456">
                  <c:v>1.02755</c:v>
                </c:pt>
                <c:pt idx="2457">
                  <c:v>1.01811</c:v>
                </c:pt>
                <c:pt idx="2458">
                  <c:v>1.00869</c:v>
                </c:pt>
                <c:pt idx="2459">
                  <c:v>1.01811</c:v>
                </c:pt>
                <c:pt idx="2460">
                  <c:v>0.999281</c:v>
                </c:pt>
                <c:pt idx="2461">
                  <c:v>0.999281</c:v>
                </c:pt>
                <c:pt idx="2462">
                  <c:v>0.989899</c:v>
                </c:pt>
                <c:pt idx="2463">
                  <c:v>0.98054</c:v>
                </c:pt>
                <c:pt idx="2464">
                  <c:v>0.971204</c:v>
                </c:pt>
                <c:pt idx="2465">
                  <c:v>0.98054</c:v>
                </c:pt>
                <c:pt idx="2466">
                  <c:v>0.961891</c:v>
                </c:pt>
                <c:pt idx="2467">
                  <c:v>0.961891</c:v>
                </c:pt>
                <c:pt idx="2468">
                  <c:v>0.952602</c:v>
                </c:pt>
                <c:pt idx="2469">
                  <c:v>0.943343</c:v>
                </c:pt>
                <c:pt idx="2470">
                  <c:v>0.93411</c:v>
                </c:pt>
                <c:pt idx="2471">
                  <c:v>0.943336</c:v>
                </c:pt>
                <c:pt idx="2472">
                  <c:v>0.924904</c:v>
                </c:pt>
                <c:pt idx="2473">
                  <c:v>0.924904</c:v>
                </c:pt>
                <c:pt idx="2474">
                  <c:v>0.915724</c:v>
                </c:pt>
                <c:pt idx="2475">
                  <c:v>0.906572</c:v>
                </c:pt>
                <c:pt idx="2476">
                  <c:v>0.897449</c:v>
                </c:pt>
                <c:pt idx="2477">
                  <c:v>0.906572</c:v>
                </c:pt>
                <c:pt idx="2478">
                  <c:v>0.888356</c:v>
                </c:pt>
                <c:pt idx="2479">
                  <c:v>0.888356</c:v>
                </c:pt>
                <c:pt idx="2480">
                  <c:v>0.879295</c:v>
                </c:pt>
                <c:pt idx="2481">
                  <c:v>0.870264</c:v>
                </c:pt>
                <c:pt idx="2482">
                  <c:v>0.861264</c:v>
                </c:pt>
                <c:pt idx="2483">
                  <c:v>0.870264</c:v>
                </c:pt>
                <c:pt idx="2484">
                  <c:v>0.852304</c:v>
                </c:pt>
                <c:pt idx="2485">
                  <c:v>0.852304</c:v>
                </c:pt>
                <c:pt idx="2486">
                  <c:v>0.843376</c:v>
                </c:pt>
                <c:pt idx="2487">
                  <c:v>0.834485</c:v>
                </c:pt>
                <c:pt idx="2488">
                  <c:v>0.825628</c:v>
                </c:pt>
                <c:pt idx="2489">
                  <c:v>0.834485</c:v>
                </c:pt>
                <c:pt idx="2490">
                  <c:v>0.816807</c:v>
                </c:pt>
                <c:pt idx="2491">
                  <c:v>0.816807</c:v>
                </c:pt>
                <c:pt idx="2492">
                  <c:v>0.808023</c:v>
                </c:pt>
                <c:pt idx="2493">
                  <c:v>0.799278</c:v>
                </c:pt>
                <c:pt idx="2494">
                  <c:v>0.790573</c:v>
                </c:pt>
                <c:pt idx="2495">
                  <c:v>0.799278</c:v>
                </c:pt>
                <c:pt idx="2496">
                  <c:v>0.781907</c:v>
                </c:pt>
                <c:pt idx="2497">
                  <c:v>0.781907</c:v>
                </c:pt>
                <c:pt idx="2498">
                  <c:v>0.77328</c:v>
                </c:pt>
                <c:pt idx="2499">
                  <c:v>0.764702</c:v>
                </c:pt>
                <c:pt idx="2500">
                  <c:v>0.756166</c:v>
                </c:pt>
                <c:pt idx="2501">
                  <c:v>0.764693</c:v>
                </c:pt>
                <c:pt idx="2502">
                  <c:v>0.747673</c:v>
                </c:pt>
                <c:pt idx="2503">
                  <c:v>0.747673</c:v>
                </c:pt>
                <c:pt idx="2504">
                  <c:v>0.739225</c:v>
                </c:pt>
                <c:pt idx="2505">
                  <c:v>0.73082</c:v>
                </c:pt>
                <c:pt idx="2506">
                  <c:v>0.722461</c:v>
                </c:pt>
                <c:pt idx="2507">
                  <c:v>0.73082</c:v>
                </c:pt>
                <c:pt idx="2508">
                  <c:v>0.714147</c:v>
                </c:pt>
                <c:pt idx="2509">
                  <c:v>0.714147</c:v>
                </c:pt>
                <c:pt idx="2510">
                  <c:v>0.705881</c:v>
                </c:pt>
                <c:pt idx="2511">
                  <c:v>0.697661</c:v>
                </c:pt>
                <c:pt idx="2512">
                  <c:v>0.689487</c:v>
                </c:pt>
                <c:pt idx="2513">
                  <c:v>0.697661</c:v>
                </c:pt>
                <c:pt idx="2514">
                  <c:v>0.68136</c:v>
                </c:pt>
                <c:pt idx="2515">
                  <c:v>0.68136</c:v>
                </c:pt>
                <c:pt idx="2516">
                  <c:v>0.67328</c:v>
                </c:pt>
                <c:pt idx="2517">
                  <c:v>0.66525</c:v>
                </c:pt>
                <c:pt idx="2518">
                  <c:v>0.657268</c:v>
                </c:pt>
                <c:pt idx="2519">
                  <c:v>0.66525</c:v>
                </c:pt>
                <c:pt idx="2520">
                  <c:v>0.649335</c:v>
                </c:pt>
                <c:pt idx="2521">
                  <c:v>0.649335</c:v>
                </c:pt>
                <c:pt idx="2522">
                  <c:v>0.641451</c:v>
                </c:pt>
                <c:pt idx="2523">
                  <c:v>0.633618</c:v>
                </c:pt>
                <c:pt idx="2524">
                  <c:v>0.625834</c:v>
                </c:pt>
                <c:pt idx="2525">
                  <c:v>0.633615</c:v>
                </c:pt>
                <c:pt idx="2526">
                  <c:v>0.6181</c:v>
                </c:pt>
                <c:pt idx="2527">
                  <c:v>0.6181</c:v>
                </c:pt>
                <c:pt idx="2528">
                  <c:v>0.610416</c:v>
                </c:pt>
                <c:pt idx="2529">
                  <c:v>0.602783</c:v>
                </c:pt>
                <c:pt idx="2530">
                  <c:v>0.595199</c:v>
                </c:pt>
                <c:pt idx="2531">
                  <c:v>0.602783</c:v>
                </c:pt>
                <c:pt idx="2532">
                  <c:v>0.587666</c:v>
                </c:pt>
                <c:pt idx="2533">
                  <c:v>0.587666</c:v>
                </c:pt>
                <c:pt idx="2534">
                  <c:v>0.580184</c:v>
                </c:pt>
                <c:pt idx="2535">
                  <c:v>0.572752</c:v>
                </c:pt>
                <c:pt idx="2536">
                  <c:v>0.56537</c:v>
                </c:pt>
                <c:pt idx="2537">
                  <c:v>0.572752</c:v>
                </c:pt>
                <c:pt idx="2538">
                  <c:v>0.558039</c:v>
                </c:pt>
                <c:pt idx="2539">
                  <c:v>0.558039</c:v>
                </c:pt>
                <c:pt idx="2540">
                  <c:v>0.550759</c:v>
                </c:pt>
                <c:pt idx="2541">
                  <c:v>0.543529</c:v>
                </c:pt>
                <c:pt idx="2542">
                  <c:v>0.536349</c:v>
                </c:pt>
                <c:pt idx="2543">
                  <c:v>0.543529</c:v>
                </c:pt>
                <c:pt idx="2544">
                  <c:v>0.52922</c:v>
                </c:pt>
                <c:pt idx="2545">
                  <c:v>0.52922</c:v>
                </c:pt>
                <c:pt idx="2546">
                  <c:v>0.522141</c:v>
                </c:pt>
                <c:pt idx="2547">
                  <c:v>0.515114</c:v>
                </c:pt>
                <c:pt idx="2548">
                  <c:v>0.508136</c:v>
                </c:pt>
                <c:pt idx="2549">
                  <c:v>0.515114</c:v>
                </c:pt>
                <c:pt idx="2550">
                  <c:v>0.50121</c:v>
                </c:pt>
                <c:pt idx="2551">
                  <c:v>0.50121</c:v>
                </c:pt>
                <c:pt idx="2552">
                  <c:v>0.494334</c:v>
                </c:pt>
                <c:pt idx="2553">
                  <c:v>0.48751</c:v>
                </c:pt>
                <c:pt idx="2554">
                  <c:v>0.480736</c:v>
                </c:pt>
                <c:pt idx="2555">
                  <c:v>0.487509</c:v>
                </c:pt>
                <c:pt idx="2556">
                  <c:v>0.474013</c:v>
                </c:pt>
                <c:pt idx="2557">
                  <c:v>0.474013</c:v>
                </c:pt>
                <c:pt idx="2558">
                  <c:v>0.46734</c:v>
                </c:pt>
                <c:pt idx="2559">
                  <c:v>0.460719</c:v>
                </c:pt>
                <c:pt idx="2560">
                  <c:v>0.454148</c:v>
                </c:pt>
                <c:pt idx="2561">
                  <c:v>0.460719</c:v>
                </c:pt>
                <c:pt idx="2562">
                  <c:v>0.447628</c:v>
                </c:pt>
                <c:pt idx="2563">
                  <c:v>0.447628</c:v>
                </c:pt>
                <c:pt idx="2564">
                  <c:v>0.44116</c:v>
                </c:pt>
                <c:pt idx="2565">
                  <c:v>0.434741</c:v>
                </c:pt>
                <c:pt idx="2566">
                  <c:v>0.428374</c:v>
                </c:pt>
                <c:pt idx="2567">
                  <c:v>0.434741</c:v>
                </c:pt>
                <c:pt idx="2568">
                  <c:v>0.422058</c:v>
                </c:pt>
                <c:pt idx="2569">
                  <c:v>0.422058</c:v>
                </c:pt>
                <c:pt idx="2570">
                  <c:v>0.415792</c:v>
                </c:pt>
                <c:pt idx="2571">
                  <c:v>0.409578</c:v>
                </c:pt>
                <c:pt idx="2572">
                  <c:v>0.403414</c:v>
                </c:pt>
                <c:pt idx="2573">
                  <c:v>0.409578</c:v>
                </c:pt>
                <c:pt idx="2574">
                  <c:v>0.397301</c:v>
                </c:pt>
                <c:pt idx="2575">
                  <c:v>0.397301</c:v>
                </c:pt>
                <c:pt idx="2576">
                  <c:v>0.391238</c:v>
                </c:pt>
                <c:pt idx="2577">
                  <c:v>0.385227</c:v>
                </c:pt>
                <c:pt idx="2578">
                  <c:v>0.379267</c:v>
                </c:pt>
                <c:pt idx="2579">
                  <c:v>0.385227</c:v>
                </c:pt>
                <c:pt idx="2580">
                  <c:v>0.373357</c:v>
                </c:pt>
                <c:pt idx="2581">
                  <c:v>0.373357</c:v>
                </c:pt>
                <c:pt idx="2582">
                  <c:v>0.367498</c:v>
                </c:pt>
                <c:pt idx="2583">
                  <c:v>0.36169</c:v>
                </c:pt>
                <c:pt idx="2584">
                  <c:v>0.355933</c:v>
                </c:pt>
                <c:pt idx="2585">
                  <c:v>0.36169</c:v>
                </c:pt>
                <c:pt idx="2586">
                  <c:v>0.350227</c:v>
                </c:pt>
                <c:pt idx="2587">
                  <c:v>0.350227</c:v>
                </c:pt>
                <c:pt idx="2588">
                  <c:v>0.344572</c:v>
                </c:pt>
                <c:pt idx="2589">
                  <c:v>0.338967</c:v>
                </c:pt>
                <c:pt idx="2590">
                  <c:v>0.333413</c:v>
                </c:pt>
                <c:pt idx="2591">
                  <c:v>0.338967</c:v>
                </c:pt>
                <c:pt idx="2592">
                  <c:v>0.327911</c:v>
                </c:pt>
                <c:pt idx="2593">
                  <c:v>0.327911</c:v>
                </c:pt>
                <c:pt idx="2594">
                  <c:v>0.322459</c:v>
                </c:pt>
                <c:pt idx="2595">
                  <c:v>0.317058</c:v>
                </c:pt>
                <c:pt idx="2596">
                  <c:v>0.311707</c:v>
                </c:pt>
                <c:pt idx="2597">
                  <c:v>0.317058</c:v>
                </c:pt>
                <c:pt idx="2598">
                  <c:v>0.306408</c:v>
                </c:pt>
                <c:pt idx="2599">
                  <c:v>0.306408</c:v>
                </c:pt>
                <c:pt idx="2600">
                  <c:v>0.301159</c:v>
                </c:pt>
                <c:pt idx="2601">
                  <c:v>0.295962</c:v>
                </c:pt>
                <c:pt idx="2602">
                  <c:v>0.290815</c:v>
                </c:pt>
                <c:pt idx="2603">
                  <c:v>0.295962</c:v>
                </c:pt>
                <c:pt idx="2604">
                  <c:v>0.285719</c:v>
                </c:pt>
                <c:pt idx="2605">
                  <c:v>0.285719</c:v>
                </c:pt>
                <c:pt idx="2606">
                  <c:v>0.280673</c:v>
                </c:pt>
                <c:pt idx="2607">
                  <c:v>0.275679</c:v>
                </c:pt>
                <c:pt idx="2608">
                  <c:v>0.270736</c:v>
                </c:pt>
                <c:pt idx="2609">
                  <c:v>0.275679</c:v>
                </c:pt>
                <c:pt idx="2610">
                  <c:v>0.265843</c:v>
                </c:pt>
                <c:pt idx="2611">
                  <c:v>0.265843</c:v>
                </c:pt>
                <c:pt idx="2612">
                  <c:v>0.261001</c:v>
                </c:pt>
                <c:pt idx="2613">
                  <c:v>0.25621</c:v>
                </c:pt>
                <c:pt idx="2614">
                  <c:v>0.25147</c:v>
                </c:pt>
                <c:pt idx="2615">
                  <c:v>0.25621</c:v>
                </c:pt>
                <c:pt idx="2616">
                  <c:v>0.246781</c:v>
                </c:pt>
                <c:pt idx="2617">
                  <c:v>0.246781</c:v>
                </c:pt>
                <c:pt idx="2618">
                  <c:v>0.242143</c:v>
                </c:pt>
                <c:pt idx="2619">
                  <c:v>0.237555</c:v>
                </c:pt>
                <c:pt idx="2620">
                  <c:v>0.233019</c:v>
                </c:pt>
                <c:pt idx="2621">
                  <c:v>0.237555</c:v>
                </c:pt>
                <c:pt idx="2622">
                  <c:v>0.228533</c:v>
                </c:pt>
                <c:pt idx="2623">
                  <c:v>0.228533</c:v>
                </c:pt>
                <c:pt idx="2624">
                  <c:v>0.224098</c:v>
                </c:pt>
                <c:pt idx="2625">
                  <c:v>0.219714</c:v>
                </c:pt>
                <c:pt idx="2626">
                  <c:v>0.215381</c:v>
                </c:pt>
                <c:pt idx="2627">
                  <c:v>0.219714</c:v>
                </c:pt>
                <c:pt idx="2628">
                  <c:v>0.211098</c:v>
                </c:pt>
                <c:pt idx="2629">
                  <c:v>0.211098</c:v>
                </c:pt>
                <c:pt idx="2630">
                  <c:v>0.206867</c:v>
                </c:pt>
                <c:pt idx="2631">
                  <c:v>0.202686</c:v>
                </c:pt>
                <c:pt idx="2632">
                  <c:v>0.198556</c:v>
                </c:pt>
                <c:pt idx="2633">
                  <c:v>0.202686</c:v>
                </c:pt>
                <c:pt idx="2634">
                  <c:v>0.194477</c:v>
                </c:pt>
                <c:pt idx="2635">
                  <c:v>0.194477</c:v>
                </c:pt>
                <c:pt idx="2636">
                  <c:v>0.190449</c:v>
                </c:pt>
                <c:pt idx="2637">
                  <c:v>0.186472</c:v>
                </c:pt>
                <c:pt idx="2638">
                  <c:v>0.182546</c:v>
                </c:pt>
                <c:pt idx="2639">
                  <c:v>0.186472</c:v>
                </c:pt>
                <c:pt idx="2640">
                  <c:v>0.17867</c:v>
                </c:pt>
                <c:pt idx="2641">
                  <c:v>0.17867</c:v>
                </c:pt>
                <c:pt idx="2642">
                  <c:v>0.174845</c:v>
                </c:pt>
                <c:pt idx="2643">
                  <c:v>0.171072</c:v>
                </c:pt>
                <c:pt idx="2644">
                  <c:v>0.167349</c:v>
                </c:pt>
                <c:pt idx="2645">
                  <c:v>0.171072</c:v>
                </c:pt>
                <c:pt idx="2646">
                  <c:v>0.163677</c:v>
                </c:pt>
                <c:pt idx="2647">
                  <c:v>0.163677</c:v>
                </c:pt>
                <c:pt idx="2648">
                  <c:v>0.160055</c:v>
                </c:pt>
                <c:pt idx="2649">
                  <c:v>0.156485</c:v>
                </c:pt>
                <c:pt idx="2650">
                  <c:v>0.152965</c:v>
                </c:pt>
                <c:pt idx="2651">
                  <c:v>0.156485</c:v>
                </c:pt>
                <c:pt idx="2652">
                  <c:v>0.149497</c:v>
                </c:pt>
                <c:pt idx="2653">
                  <c:v>0.149497</c:v>
                </c:pt>
                <c:pt idx="2654">
                  <c:v>0.146079</c:v>
                </c:pt>
                <c:pt idx="2655">
                  <c:v>0.142712</c:v>
                </c:pt>
                <c:pt idx="2656">
                  <c:v>0.139396</c:v>
                </c:pt>
                <c:pt idx="2657">
                  <c:v>0.142712</c:v>
                </c:pt>
                <c:pt idx="2658">
                  <c:v>0.136131</c:v>
                </c:pt>
                <c:pt idx="2659">
                  <c:v>0.136131</c:v>
                </c:pt>
                <c:pt idx="2660">
                  <c:v>0.132916</c:v>
                </c:pt>
                <c:pt idx="2661">
                  <c:v>0.129753</c:v>
                </c:pt>
                <c:pt idx="2662">
                  <c:v>0.12664</c:v>
                </c:pt>
                <c:pt idx="2663">
                  <c:v>0.129753</c:v>
                </c:pt>
                <c:pt idx="2664">
                  <c:v>0.123578</c:v>
                </c:pt>
                <c:pt idx="2665">
                  <c:v>0.123578</c:v>
                </c:pt>
                <c:pt idx="2666">
                  <c:v>0.120567</c:v>
                </c:pt>
                <c:pt idx="2667">
                  <c:v>0.117607</c:v>
                </c:pt>
                <c:pt idx="2668">
                  <c:v>0.114697</c:v>
                </c:pt>
                <c:pt idx="2669">
                  <c:v>0.117607</c:v>
                </c:pt>
                <c:pt idx="2670">
                  <c:v>0.111838</c:v>
                </c:pt>
                <c:pt idx="2671">
                  <c:v>0.111838</c:v>
                </c:pt>
                <c:pt idx="2672">
                  <c:v>0.10903</c:v>
                </c:pt>
                <c:pt idx="2673">
                  <c:v>0.106273</c:v>
                </c:pt>
                <c:pt idx="2674">
                  <c:v>0.103566</c:v>
                </c:pt>
                <c:pt idx="2675">
                  <c:v>0.106273</c:v>
                </c:pt>
                <c:pt idx="2676">
                  <c:v>0.10091</c:v>
                </c:pt>
                <c:pt idx="2677">
                  <c:v>0.10091</c:v>
                </c:pt>
                <c:pt idx="2678">
                  <c:v>0.0983043</c:v>
                </c:pt>
                <c:pt idx="2679">
                  <c:v>0.095749</c:v>
                </c:pt>
                <c:pt idx="2680">
                  <c:v>0.0932441</c:v>
                </c:pt>
                <c:pt idx="2681">
                  <c:v>0.095749</c:v>
                </c:pt>
                <c:pt idx="2682">
                  <c:v>0.0907899</c:v>
                </c:pt>
                <c:pt idx="2683">
                  <c:v>0.0907899</c:v>
                </c:pt>
                <c:pt idx="2684">
                  <c:v>0.0883863</c:v>
                </c:pt>
                <c:pt idx="2685">
                  <c:v>0.0860332</c:v>
                </c:pt>
                <c:pt idx="2686">
                  <c:v>0.0837306</c:v>
                </c:pt>
                <c:pt idx="2687">
                  <c:v>0.0860332</c:v>
                </c:pt>
                <c:pt idx="2688">
                  <c:v>0.0814786</c:v>
                </c:pt>
                <c:pt idx="2689">
                  <c:v>0.0814786</c:v>
                </c:pt>
                <c:pt idx="2690">
                  <c:v>0.0792769</c:v>
                </c:pt>
                <c:pt idx="2691">
                  <c:v>0.0771252</c:v>
                </c:pt>
                <c:pt idx="2692">
                  <c:v>0.0750234</c:v>
                </c:pt>
                <c:pt idx="2693">
                  <c:v>0.0771252</c:v>
                </c:pt>
                <c:pt idx="2694">
                  <c:v>0.0729717</c:v>
                </c:pt>
                <c:pt idx="2695">
                  <c:v>0.0729717</c:v>
                </c:pt>
                <c:pt idx="2696">
                  <c:v>0.0709699</c:v>
                </c:pt>
                <c:pt idx="2697">
                  <c:v>0.0690181</c:v>
                </c:pt>
                <c:pt idx="2698">
                  <c:v>0.0671157</c:v>
                </c:pt>
                <c:pt idx="2699">
                  <c:v>0.0690181</c:v>
                </c:pt>
                <c:pt idx="2700">
                  <c:v>0.0652622</c:v>
                </c:pt>
                <c:pt idx="2701">
                  <c:v>0.0652622</c:v>
                </c:pt>
                <c:pt idx="2702">
                  <c:v>0.0634575</c:v>
                </c:pt>
                <c:pt idx="2703">
                  <c:v>0.0617017</c:v>
                </c:pt>
                <c:pt idx="2704">
                  <c:v>0.0599947</c:v>
                </c:pt>
                <c:pt idx="2705">
                  <c:v>0.0617017</c:v>
                </c:pt>
                <c:pt idx="2706">
                  <c:v>0.0583319</c:v>
                </c:pt>
                <c:pt idx="2707">
                  <c:v>0.0583319</c:v>
                </c:pt>
                <c:pt idx="2708">
                  <c:v>0.0567168</c:v>
                </c:pt>
                <c:pt idx="2709">
                  <c:v>0.0551482</c:v>
                </c:pt>
                <c:pt idx="2710">
                  <c:v>0.0536261</c:v>
                </c:pt>
                <c:pt idx="2711">
                  <c:v>0.0551482</c:v>
                </c:pt>
                <c:pt idx="2712">
                  <c:v>0.0521505</c:v>
                </c:pt>
                <c:pt idx="2713">
                  <c:v>0.0521505</c:v>
                </c:pt>
                <c:pt idx="2714">
                  <c:v>0.0507201</c:v>
                </c:pt>
                <c:pt idx="2715">
                  <c:v>0.0493337</c:v>
                </c:pt>
                <c:pt idx="2716">
                  <c:v>0.0479911</c:v>
                </c:pt>
                <c:pt idx="2717">
                  <c:v>0.0493337</c:v>
                </c:pt>
                <c:pt idx="2718">
                  <c:v>0.0466925</c:v>
                </c:pt>
                <c:pt idx="2719">
                  <c:v>0.0466925</c:v>
                </c:pt>
                <c:pt idx="2720">
                  <c:v>0.0454377</c:v>
                </c:pt>
                <c:pt idx="2721">
                  <c:v>0.0442179</c:v>
                </c:pt>
                <c:pt idx="2722">
                  <c:v>0.0430398</c:v>
                </c:pt>
                <c:pt idx="2723">
                  <c:v>0.0442269</c:v>
                </c:pt>
                <c:pt idx="2724">
                  <c:v>0.041901</c:v>
                </c:pt>
                <c:pt idx="2725">
                  <c:v>0.041901</c:v>
                </c:pt>
                <c:pt idx="2726">
                  <c:v>0.0408017</c:v>
                </c:pt>
                <c:pt idx="2727">
                  <c:v>0.0397419</c:v>
                </c:pt>
                <c:pt idx="2728">
                  <c:v>0.0387193</c:v>
                </c:pt>
                <c:pt idx="2729">
                  <c:v>0.0397419</c:v>
                </c:pt>
                <c:pt idx="2730">
                  <c:v>0.0377321</c:v>
                </c:pt>
                <c:pt idx="2731">
                  <c:v>0.0377321</c:v>
                </c:pt>
                <c:pt idx="2732">
                  <c:v>0.0367801</c:v>
                </c:pt>
                <c:pt idx="2733">
                  <c:v>0.0358635</c:v>
                </c:pt>
                <c:pt idx="2734">
                  <c:v>0.0349821</c:v>
                </c:pt>
                <c:pt idx="2735">
                  <c:v>0.0358635</c:v>
                </c:pt>
                <c:pt idx="2736">
                  <c:v>0.0341272</c:v>
                </c:pt>
                <c:pt idx="2737">
                  <c:v>0.0341272</c:v>
                </c:pt>
                <c:pt idx="2738">
                  <c:v>0.0333054</c:v>
                </c:pt>
                <c:pt idx="2739">
                  <c:v>0.0325145</c:v>
                </c:pt>
                <c:pt idx="2740">
                  <c:v>0.0317545</c:v>
                </c:pt>
                <c:pt idx="2741">
                  <c:v>0.0325145</c:v>
                </c:pt>
                <c:pt idx="2742">
                  <c:v>0.0310253</c:v>
                </c:pt>
                <c:pt idx="2743">
                  <c:v>0.0310253</c:v>
                </c:pt>
                <c:pt idx="2744">
                  <c:v>0.0303251</c:v>
                </c:pt>
                <c:pt idx="2745">
                  <c:v>0.029652</c:v>
                </c:pt>
                <c:pt idx="2746">
                  <c:v>0.029006</c:v>
                </c:pt>
                <c:pt idx="2747">
                  <c:v>0.029652</c:v>
                </c:pt>
                <c:pt idx="2748">
                  <c:v>0.028387</c:v>
                </c:pt>
                <c:pt idx="2749">
                  <c:v>0.028387</c:v>
                </c:pt>
                <c:pt idx="2750">
                  <c:v>0.027795</c:v>
                </c:pt>
                <c:pt idx="2751">
                  <c:v>0.0272225</c:v>
                </c:pt>
                <c:pt idx="2752">
                  <c:v>0.0266752</c:v>
                </c:pt>
                <c:pt idx="2753">
                  <c:v>0.0272301</c:v>
                </c:pt>
                <c:pt idx="2754">
                  <c:v>0.026151</c:v>
                </c:pt>
                <c:pt idx="2755">
                  <c:v>0.026151</c:v>
                </c:pt>
                <c:pt idx="2756">
                  <c:v>0.0256502</c:v>
                </c:pt>
                <c:pt idx="2757">
                  <c:v>0.0251726</c:v>
                </c:pt>
                <c:pt idx="2758">
                  <c:v>0.0247164</c:v>
                </c:pt>
                <c:pt idx="2759">
                  <c:v>0.0251726</c:v>
                </c:pt>
                <c:pt idx="2760">
                  <c:v>0.0242799</c:v>
                </c:pt>
                <c:pt idx="2761">
                  <c:v>0.0242799</c:v>
                </c:pt>
                <c:pt idx="2762">
                  <c:v>0.023863</c:v>
                </c:pt>
                <c:pt idx="2763">
                  <c:v>0.0234658</c:v>
                </c:pt>
                <c:pt idx="2764">
                  <c:v>0.0230882</c:v>
                </c:pt>
                <c:pt idx="2765">
                  <c:v>0.0234658</c:v>
                </c:pt>
                <c:pt idx="2766">
                  <c:v>0.022724</c:v>
                </c:pt>
                <c:pt idx="2767">
                  <c:v>0.022724</c:v>
                </c:pt>
                <c:pt idx="2768">
                  <c:v>0.0223778</c:v>
                </c:pt>
                <c:pt idx="2769">
                  <c:v>0.0220482</c:v>
                </c:pt>
                <c:pt idx="2770">
                  <c:v>0.021735</c:v>
                </c:pt>
                <c:pt idx="2771">
                  <c:v>0.0220482</c:v>
                </c:pt>
                <c:pt idx="2772">
                  <c:v>0.0214384</c:v>
                </c:pt>
                <c:pt idx="2773">
                  <c:v>0.0214384</c:v>
                </c:pt>
                <c:pt idx="2774">
                  <c:v>0.0211567</c:v>
                </c:pt>
                <c:pt idx="2775">
                  <c:v>0.0208886</c:v>
                </c:pt>
                <c:pt idx="2776">
                  <c:v>0.0206339</c:v>
                </c:pt>
                <c:pt idx="2777">
                  <c:v>0.0208886</c:v>
                </c:pt>
                <c:pt idx="2778">
                  <c:v>0.0203928</c:v>
                </c:pt>
                <c:pt idx="2779">
                  <c:v>0.0203928</c:v>
                </c:pt>
                <c:pt idx="2780">
                  <c:v>0.0201651</c:v>
                </c:pt>
                <c:pt idx="2781">
                  <c:v>0.0199456</c:v>
                </c:pt>
                <c:pt idx="2782">
                  <c:v>0.0197383</c:v>
                </c:pt>
                <c:pt idx="2783">
                  <c:v>0.019951</c:v>
                </c:pt>
                <c:pt idx="2784">
                  <c:v>0.0195417</c:v>
                </c:pt>
                <c:pt idx="2785">
                  <c:v>0.0195417</c:v>
                </c:pt>
                <c:pt idx="2786">
                  <c:v>0.019356</c:v>
                </c:pt>
                <c:pt idx="2787">
                  <c:v>0.0191812</c:v>
                </c:pt>
                <c:pt idx="2788">
                  <c:v>0.019016</c:v>
                </c:pt>
                <c:pt idx="2789">
                  <c:v>0.0191812</c:v>
                </c:pt>
                <c:pt idx="2790">
                  <c:v>0.0188595</c:v>
                </c:pt>
                <c:pt idx="2791">
                  <c:v>0.0188595</c:v>
                </c:pt>
                <c:pt idx="2792">
                  <c:v>0.0187116</c:v>
                </c:pt>
                <c:pt idx="2793">
                  <c:v>0.0185723</c:v>
                </c:pt>
                <c:pt idx="2794">
                  <c:v>0.0184417</c:v>
                </c:pt>
                <c:pt idx="2795">
                  <c:v>0.0185723</c:v>
                </c:pt>
                <c:pt idx="2796">
                  <c:v>0.0183197</c:v>
                </c:pt>
                <c:pt idx="2797">
                  <c:v>0.0183197</c:v>
                </c:pt>
                <c:pt idx="2798">
                  <c:v>0.0182054</c:v>
                </c:pt>
                <c:pt idx="2799">
                  <c:v>0.0180978</c:v>
                </c:pt>
                <c:pt idx="2800">
                  <c:v>0.017997</c:v>
                </c:pt>
                <c:pt idx="2801">
                  <c:v>0.0180978</c:v>
                </c:pt>
                <c:pt idx="2802">
                  <c:v>0.0179028</c:v>
                </c:pt>
                <c:pt idx="2803">
                  <c:v>0.0179028</c:v>
                </c:pt>
                <c:pt idx="2804">
                  <c:v>0.0178154</c:v>
                </c:pt>
                <c:pt idx="2805">
                  <c:v>0.0177318</c:v>
                </c:pt>
                <c:pt idx="2806">
                  <c:v>0.0176542</c:v>
                </c:pt>
                <c:pt idx="2807">
                  <c:v>0.0177347</c:v>
                </c:pt>
                <c:pt idx="2808">
                  <c:v>0.0175818</c:v>
                </c:pt>
                <c:pt idx="2809">
                  <c:v>0.0175818</c:v>
                </c:pt>
                <c:pt idx="2810">
                  <c:v>0.0175147</c:v>
                </c:pt>
                <c:pt idx="2811">
                  <c:v>0.017453</c:v>
                </c:pt>
                <c:pt idx="2812">
                  <c:v>0.0173958</c:v>
                </c:pt>
                <c:pt idx="2813">
                  <c:v>0.017453</c:v>
                </c:pt>
                <c:pt idx="2814">
                  <c:v>0.0173428</c:v>
                </c:pt>
                <c:pt idx="2815">
                  <c:v>0.0173428</c:v>
                </c:pt>
                <c:pt idx="2816">
                  <c:v>0.0172938</c:v>
                </c:pt>
                <c:pt idx="2817">
                  <c:v>0.0172489</c:v>
                </c:pt>
                <c:pt idx="2818">
                  <c:v>0.0172081</c:v>
                </c:pt>
                <c:pt idx="2819">
                  <c:v>0.0172489</c:v>
                </c:pt>
                <c:pt idx="2820">
                  <c:v>0.0171695</c:v>
                </c:pt>
                <c:pt idx="2821">
                  <c:v>0.0171695</c:v>
                </c:pt>
                <c:pt idx="2822">
                  <c:v>0.0171346</c:v>
                </c:pt>
                <c:pt idx="2823">
                  <c:v>0.0171029</c:v>
                </c:pt>
                <c:pt idx="2824">
                  <c:v>0.0170743</c:v>
                </c:pt>
                <c:pt idx="2825">
                  <c:v>0.0171029</c:v>
                </c:pt>
                <c:pt idx="2826">
                  <c:v>0.0170489</c:v>
                </c:pt>
                <c:pt idx="2827">
                  <c:v>0.0170489</c:v>
                </c:pt>
                <c:pt idx="2828">
                  <c:v>0.0170264</c:v>
                </c:pt>
                <c:pt idx="2829">
                  <c:v>0.0170064</c:v>
                </c:pt>
                <c:pt idx="2830">
                  <c:v>0.0169889</c:v>
                </c:pt>
                <c:pt idx="2831">
                  <c:v>0.0170064</c:v>
                </c:pt>
                <c:pt idx="2832">
                  <c:v>0.016974</c:v>
                </c:pt>
                <c:pt idx="2833">
                  <c:v>0.016974</c:v>
                </c:pt>
                <c:pt idx="2834">
                  <c:v>0.0169616</c:v>
                </c:pt>
                <c:pt idx="2835">
                  <c:v>0.0169507</c:v>
                </c:pt>
                <c:pt idx="2836">
                  <c:v>0.016942</c:v>
                </c:pt>
                <c:pt idx="2837">
                  <c:v>0.0169518</c:v>
                </c:pt>
                <c:pt idx="2838">
                  <c:v>0.0169354</c:v>
                </c:pt>
                <c:pt idx="2839">
                  <c:v>0.0169354</c:v>
                </c:pt>
                <c:pt idx="2840">
                  <c:v>0.0169307</c:v>
                </c:pt>
                <c:pt idx="2841">
                  <c:v>0.0169281</c:v>
                </c:pt>
                <c:pt idx="2842">
                  <c:v>0.0169272</c:v>
                </c:pt>
                <c:pt idx="2843">
                  <c:v>0.0169281</c:v>
                </c:pt>
                <c:pt idx="2844">
                  <c:v>0.0169279</c:v>
                </c:pt>
                <c:pt idx="2845">
                  <c:v>0.0169279</c:v>
                </c:pt>
                <c:pt idx="2846">
                  <c:v>0.0169302</c:v>
                </c:pt>
                <c:pt idx="2847">
                  <c:v>0.016934</c:v>
                </c:pt>
                <c:pt idx="2848">
                  <c:v>0.0169394</c:v>
                </c:pt>
                <c:pt idx="2849">
                  <c:v>0.016934</c:v>
                </c:pt>
                <c:pt idx="2850">
                  <c:v>0.0169457</c:v>
                </c:pt>
                <c:pt idx="2851">
                  <c:v>0.0169457</c:v>
                </c:pt>
                <c:pt idx="2852">
                  <c:v>0.0169534</c:v>
                </c:pt>
                <c:pt idx="2853">
                  <c:v>0.0169623</c:v>
                </c:pt>
                <c:pt idx="2854">
                  <c:v>0.0169725</c:v>
                </c:pt>
                <c:pt idx="2855">
                  <c:v>0.0169623</c:v>
                </c:pt>
                <c:pt idx="2856">
                  <c:v>0.0169839</c:v>
                </c:pt>
                <c:pt idx="2857">
                  <c:v>0.0169839</c:v>
                </c:pt>
                <c:pt idx="2858">
                  <c:v>0.0169964</c:v>
                </c:pt>
                <c:pt idx="2859">
                  <c:v>0.01701</c:v>
                </c:pt>
                <c:pt idx="2860">
                  <c:v>0.0170245</c:v>
                </c:pt>
                <c:pt idx="2861">
                  <c:v>0.01701</c:v>
                </c:pt>
                <c:pt idx="2862">
                  <c:v>0.0170401</c:v>
                </c:pt>
                <c:pt idx="2863">
                  <c:v>0.0170401</c:v>
                </c:pt>
                <c:pt idx="2864">
                  <c:v>0.0170567</c:v>
                </c:pt>
                <c:pt idx="2865">
                  <c:v>0.0170739</c:v>
                </c:pt>
                <c:pt idx="2866">
                  <c:v>0.017092</c:v>
                </c:pt>
                <c:pt idx="2867">
                  <c:v>0.0170743</c:v>
                </c:pt>
                <c:pt idx="2868">
                  <c:v>0.0171109</c:v>
                </c:pt>
                <c:pt idx="2869">
                  <c:v>0.0171109</c:v>
                </c:pt>
                <c:pt idx="2870">
                  <c:v>0.0171306</c:v>
                </c:pt>
                <c:pt idx="2871">
                  <c:v>0.0171511</c:v>
                </c:pt>
                <c:pt idx="2872">
                  <c:v>0.0171724</c:v>
                </c:pt>
                <c:pt idx="2873">
                  <c:v>0.0171511</c:v>
                </c:pt>
                <c:pt idx="2874">
                  <c:v>0.0171944</c:v>
                </c:pt>
                <c:pt idx="2875">
                  <c:v>0.0171944</c:v>
                </c:pt>
                <c:pt idx="2876">
                  <c:v>0.017217</c:v>
                </c:pt>
                <c:pt idx="2877">
                  <c:v>0.0172404</c:v>
                </c:pt>
                <c:pt idx="2878">
                  <c:v>0.0172644</c:v>
                </c:pt>
                <c:pt idx="2879">
                  <c:v>0.0172404</c:v>
                </c:pt>
                <c:pt idx="2880">
                  <c:v>0.0172888</c:v>
                </c:pt>
                <c:pt idx="2881">
                  <c:v>0.0172888</c:v>
                </c:pt>
                <c:pt idx="2882">
                  <c:v>0.0173139</c:v>
                </c:pt>
                <c:pt idx="2883">
                  <c:v>0.0173395</c:v>
                </c:pt>
                <c:pt idx="2884">
                  <c:v>0.0173657</c:v>
                </c:pt>
                <c:pt idx="2885">
                  <c:v>0.0173395</c:v>
                </c:pt>
                <c:pt idx="2886">
                  <c:v>0.0173925</c:v>
                </c:pt>
                <c:pt idx="2887">
                  <c:v>0.0173925</c:v>
                </c:pt>
                <c:pt idx="2888">
                  <c:v>0.0174198</c:v>
                </c:pt>
                <c:pt idx="2889">
                  <c:v>0.0174474</c:v>
                </c:pt>
                <c:pt idx="2890">
                  <c:v>0.0174756</c:v>
                </c:pt>
                <c:pt idx="2891">
                  <c:v>0.0174476</c:v>
                </c:pt>
                <c:pt idx="2892">
                  <c:v>0.0175042</c:v>
                </c:pt>
                <c:pt idx="2893">
                  <c:v>0.0175042</c:v>
                </c:pt>
                <c:pt idx="2894">
                  <c:v>0.0175332</c:v>
                </c:pt>
                <c:pt idx="2895">
                  <c:v>0.0175627</c:v>
                </c:pt>
                <c:pt idx="2896">
                  <c:v>0.0175927</c:v>
                </c:pt>
                <c:pt idx="2897">
                  <c:v>0.0175627</c:v>
                </c:pt>
                <c:pt idx="2898">
                  <c:v>0.017623</c:v>
                </c:pt>
                <c:pt idx="2899">
                  <c:v>0.017623</c:v>
                </c:pt>
                <c:pt idx="2900">
                  <c:v>0.0176537</c:v>
                </c:pt>
                <c:pt idx="2901">
                  <c:v>0.0176848</c:v>
                </c:pt>
                <c:pt idx="2902">
                  <c:v>0.0177163</c:v>
                </c:pt>
                <c:pt idx="2903">
                  <c:v>0.0176848</c:v>
                </c:pt>
                <c:pt idx="2904">
                  <c:v>0.0177481</c:v>
                </c:pt>
                <c:pt idx="2905">
                  <c:v>0.0177481</c:v>
                </c:pt>
                <c:pt idx="2906">
                  <c:v>0.0177802</c:v>
                </c:pt>
                <c:pt idx="2907">
                  <c:v>0.0178126</c:v>
                </c:pt>
                <c:pt idx="2908">
                  <c:v>0.0178454</c:v>
                </c:pt>
                <c:pt idx="2909">
                  <c:v>0.0178126</c:v>
                </c:pt>
                <c:pt idx="2910">
                  <c:v>0.0178785</c:v>
                </c:pt>
                <c:pt idx="2911">
                  <c:v>0.0178785</c:v>
                </c:pt>
                <c:pt idx="2912">
                  <c:v>0.0179118</c:v>
                </c:pt>
                <c:pt idx="2913">
                  <c:v>0.0179455</c:v>
                </c:pt>
                <c:pt idx="2914">
                  <c:v>0.0179794</c:v>
                </c:pt>
                <c:pt idx="2915">
                  <c:v>0.0179455</c:v>
                </c:pt>
                <c:pt idx="2916">
                  <c:v>0.0180136</c:v>
                </c:pt>
                <c:pt idx="2917">
                  <c:v>0.0180136</c:v>
                </c:pt>
                <c:pt idx="2918">
                  <c:v>0.018048</c:v>
                </c:pt>
                <c:pt idx="2919">
                  <c:v>0.0180826</c:v>
                </c:pt>
                <c:pt idx="2920">
                  <c:v>0.0181175</c:v>
                </c:pt>
                <c:pt idx="2921">
                  <c:v>0.0180827</c:v>
                </c:pt>
                <c:pt idx="2922">
                  <c:v>0.0181526</c:v>
                </c:pt>
                <c:pt idx="2923">
                  <c:v>0.0181526</c:v>
                </c:pt>
                <c:pt idx="2924">
                  <c:v>0.0181879</c:v>
                </c:pt>
                <c:pt idx="2925">
                  <c:v>0.0182234</c:v>
                </c:pt>
                <c:pt idx="2926">
                  <c:v>0.0182591</c:v>
                </c:pt>
                <c:pt idx="2927">
                  <c:v>0.0182234</c:v>
                </c:pt>
                <c:pt idx="2928">
                  <c:v>0.018295</c:v>
                </c:pt>
                <c:pt idx="2929">
                  <c:v>0.018295</c:v>
                </c:pt>
                <c:pt idx="2930">
                  <c:v>0.0183311</c:v>
                </c:pt>
                <c:pt idx="2931">
                  <c:v>0.0183673</c:v>
                </c:pt>
                <c:pt idx="2932">
                  <c:v>0.0184037</c:v>
                </c:pt>
                <c:pt idx="2933">
                  <c:v>0.0183673</c:v>
                </c:pt>
                <c:pt idx="2934">
                  <c:v>0.0184403</c:v>
                </c:pt>
                <c:pt idx="2935">
                  <c:v>0.0184403</c:v>
                </c:pt>
                <c:pt idx="2936">
                  <c:v>0.0184769</c:v>
                </c:pt>
                <c:pt idx="2937">
                  <c:v>0.0185137</c:v>
                </c:pt>
                <c:pt idx="2938">
                  <c:v>0.0185507</c:v>
                </c:pt>
                <c:pt idx="2939">
                  <c:v>0.0185137</c:v>
                </c:pt>
                <c:pt idx="2940">
                  <c:v>0.0184403</c:v>
                </c:pt>
                <c:pt idx="2941">
                  <c:v>0.0184403</c:v>
                </c:pt>
                <c:pt idx="2942">
                  <c:v>0.0184496</c:v>
                </c:pt>
                <c:pt idx="2943">
                  <c:v>0.018459</c:v>
                </c:pt>
                <c:pt idx="2944">
                  <c:v>0.0184684</c:v>
                </c:pt>
                <c:pt idx="2945">
                  <c:v>0.018459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74400"/>
        <c:axId val="1970870480"/>
      </c:scatterChart>
      <c:valAx>
        <c:axId val="1966574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/>
                  <a:t>Z(cm)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970870480"/>
        <c:crosses val="autoZero"/>
        <c:crossBetween val="midCat"/>
      </c:valAx>
      <c:valAx>
        <c:axId val="1970870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dirty="0"/>
                  <a:t>x(cm)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9665744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Magnetic Field along Beamline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5400"/>
          </c:spPr>
          <c:marker>
            <c:symbol val="none"/>
          </c:marker>
          <c:xVal>
            <c:numRef>
              <c:f>Sheet1!$D$1:$D$6000</c:f>
              <c:numCache>
                <c:formatCode>General</c:formatCode>
                <c:ptCount val="3054"/>
                <c:pt idx="0">
                  <c:v>-227.0</c:v>
                </c:pt>
                <c:pt idx="1">
                  <c:v>-227.0</c:v>
                </c:pt>
                <c:pt idx="2">
                  <c:v>-226.75</c:v>
                </c:pt>
                <c:pt idx="3">
                  <c:v>-226.5</c:v>
                </c:pt>
                <c:pt idx="4">
                  <c:v>-226.25</c:v>
                </c:pt>
                <c:pt idx="5">
                  <c:v>-226.5</c:v>
                </c:pt>
                <c:pt idx="6">
                  <c:v>-226.0</c:v>
                </c:pt>
                <c:pt idx="7">
                  <c:v>-226.0</c:v>
                </c:pt>
                <c:pt idx="8">
                  <c:v>-225.75</c:v>
                </c:pt>
                <c:pt idx="9">
                  <c:v>-225.5</c:v>
                </c:pt>
                <c:pt idx="10">
                  <c:v>-225.25</c:v>
                </c:pt>
                <c:pt idx="11">
                  <c:v>-225.5</c:v>
                </c:pt>
                <c:pt idx="12">
                  <c:v>-225.0</c:v>
                </c:pt>
                <c:pt idx="13">
                  <c:v>-225.0</c:v>
                </c:pt>
                <c:pt idx="14">
                  <c:v>-224.75</c:v>
                </c:pt>
                <c:pt idx="15">
                  <c:v>-224.5</c:v>
                </c:pt>
                <c:pt idx="16">
                  <c:v>-224.25</c:v>
                </c:pt>
                <c:pt idx="17">
                  <c:v>-224.5</c:v>
                </c:pt>
                <c:pt idx="18">
                  <c:v>-224.0</c:v>
                </c:pt>
                <c:pt idx="19">
                  <c:v>-224.0</c:v>
                </c:pt>
                <c:pt idx="20">
                  <c:v>-223.75</c:v>
                </c:pt>
                <c:pt idx="21">
                  <c:v>-223.5</c:v>
                </c:pt>
                <c:pt idx="22">
                  <c:v>-223.25</c:v>
                </c:pt>
                <c:pt idx="23">
                  <c:v>-223.5</c:v>
                </c:pt>
                <c:pt idx="24">
                  <c:v>-223.0</c:v>
                </c:pt>
                <c:pt idx="25">
                  <c:v>-223.0</c:v>
                </c:pt>
                <c:pt idx="26">
                  <c:v>-222.75</c:v>
                </c:pt>
                <c:pt idx="27">
                  <c:v>-222.5</c:v>
                </c:pt>
                <c:pt idx="28">
                  <c:v>-222.25</c:v>
                </c:pt>
                <c:pt idx="29">
                  <c:v>-222.5</c:v>
                </c:pt>
                <c:pt idx="30">
                  <c:v>-222.0</c:v>
                </c:pt>
                <c:pt idx="31">
                  <c:v>-222.0</c:v>
                </c:pt>
                <c:pt idx="32">
                  <c:v>-221.75</c:v>
                </c:pt>
                <c:pt idx="33">
                  <c:v>-221.5</c:v>
                </c:pt>
                <c:pt idx="34">
                  <c:v>-221.25</c:v>
                </c:pt>
                <c:pt idx="35">
                  <c:v>-221.5</c:v>
                </c:pt>
                <c:pt idx="36">
                  <c:v>-221.0</c:v>
                </c:pt>
                <c:pt idx="37">
                  <c:v>-221.0</c:v>
                </c:pt>
                <c:pt idx="38">
                  <c:v>-220.75</c:v>
                </c:pt>
                <c:pt idx="39">
                  <c:v>-220.5</c:v>
                </c:pt>
                <c:pt idx="40">
                  <c:v>-220.25</c:v>
                </c:pt>
                <c:pt idx="41">
                  <c:v>-220.5</c:v>
                </c:pt>
                <c:pt idx="42">
                  <c:v>-220.0</c:v>
                </c:pt>
                <c:pt idx="43">
                  <c:v>-220.0</c:v>
                </c:pt>
                <c:pt idx="44">
                  <c:v>-219.75</c:v>
                </c:pt>
                <c:pt idx="45">
                  <c:v>-219.5</c:v>
                </c:pt>
                <c:pt idx="46">
                  <c:v>-219.25</c:v>
                </c:pt>
                <c:pt idx="47">
                  <c:v>-219.5</c:v>
                </c:pt>
                <c:pt idx="48">
                  <c:v>-219.0</c:v>
                </c:pt>
                <c:pt idx="49">
                  <c:v>-219.0</c:v>
                </c:pt>
                <c:pt idx="50">
                  <c:v>-218.75</c:v>
                </c:pt>
                <c:pt idx="51">
                  <c:v>-218.5</c:v>
                </c:pt>
                <c:pt idx="52">
                  <c:v>-218.25</c:v>
                </c:pt>
                <c:pt idx="53">
                  <c:v>-218.5</c:v>
                </c:pt>
                <c:pt idx="54">
                  <c:v>-218.0</c:v>
                </c:pt>
                <c:pt idx="55">
                  <c:v>-218.0</c:v>
                </c:pt>
                <c:pt idx="56">
                  <c:v>-217.75</c:v>
                </c:pt>
                <c:pt idx="57">
                  <c:v>-217.5</c:v>
                </c:pt>
                <c:pt idx="58">
                  <c:v>-217.25</c:v>
                </c:pt>
                <c:pt idx="59">
                  <c:v>-217.5</c:v>
                </c:pt>
                <c:pt idx="60">
                  <c:v>-217.0</c:v>
                </c:pt>
                <c:pt idx="61">
                  <c:v>-217.0</c:v>
                </c:pt>
                <c:pt idx="62">
                  <c:v>-216.75</c:v>
                </c:pt>
                <c:pt idx="63">
                  <c:v>-216.5</c:v>
                </c:pt>
                <c:pt idx="64">
                  <c:v>-216.25</c:v>
                </c:pt>
                <c:pt idx="65">
                  <c:v>-216.5</c:v>
                </c:pt>
                <c:pt idx="66">
                  <c:v>-216.0</c:v>
                </c:pt>
                <c:pt idx="67">
                  <c:v>-216.0</c:v>
                </c:pt>
                <c:pt idx="68">
                  <c:v>-215.75</c:v>
                </c:pt>
                <c:pt idx="69">
                  <c:v>-215.5</c:v>
                </c:pt>
                <c:pt idx="70">
                  <c:v>-215.25</c:v>
                </c:pt>
                <c:pt idx="71">
                  <c:v>-215.5</c:v>
                </c:pt>
                <c:pt idx="72">
                  <c:v>-215.0</c:v>
                </c:pt>
                <c:pt idx="73">
                  <c:v>-215.0</c:v>
                </c:pt>
                <c:pt idx="74">
                  <c:v>-214.75</c:v>
                </c:pt>
                <c:pt idx="75">
                  <c:v>-214.5</c:v>
                </c:pt>
                <c:pt idx="76">
                  <c:v>-214.25</c:v>
                </c:pt>
                <c:pt idx="77">
                  <c:v>-214.5</c:v>
                </c:pt>
                <c:pt idx="78">
                  <c:v>-214.0</c:v>
                </c:pt>
                <c:pt idx="79">
                  <c:v>-214.0</c:v>
                </c:pt>
                <c:pt idx="80">
                  <c:v>-213.75</c:v>
                </c:pt>
                <c:pt idx="81">
                  <c:v>-213.5</c:v>
                </c:pt>
                <c:pt idx="82">
                  <c:v>-213.25</c:v>
                </c:pt>
                <c:pt idx="83">
                  <c:v>-213.5</c:v>
                </c:pt>
                <c:pt idx="84">
                  <c:v>-213.0</c:v>
                </c:pt>
                <c:pt idx="85">
                  <c:v>-213.0</c:v>
                </c:pt>
                <c:pt idx="86">
                  <c:v>-212.75</c:v>
                </c:pt>
                <c:pt idx="87">
                  <c:v>-212.5</c:v>
                </c:pt>
                <c:pt idx="88">
                  <c:v>-212.25</c:v>
                </c:pt>
                <c:pt idx="89">
                  <c:v>-212.5</c:v>
                </c:pt>
                <c:pt idx="90">
                  <c:v>-212.0</c:v>
                </c:pt>
                <c:pt idx="91">
                  <c:v>-212.0</c:v>
                </c:pt>
                <c:pt idx="92">
                  <c:v>-211.75</c:v>
                </c:pt>
                <c:pt idx="93">
                  <c:v>-211.5</c:v>
                </c:pt>
                <c:pt idx="94">
                  <c:v>-211.25</c:v>
                </c:pt>
                <c:pt idx="95">
                  <c:v>-211.5</c:v>
                </c:pt>
                <c:pt idx="96">
                  <c:v>-211.0</c:v>
                </c:pt>
                <c:pt idx="97">
                  <c:v>-211.0</c:v>
                </c:pt>
                <c:pt idx="98">
                  <c:v>-210.75</c:v>
                </c:pt>
                <c:pt idx="99">
                  <c:v>-210.5</c:v>
                </c:pt>
                <c:pt idx="100">
                  <c:v>-210.25</c:v>
                </c:pt>
                <c:pt idx="101">
                  <c:v>-210.5</c:v>
                </c:pt>
                <c:pt idx="102">
                  <c:v>-210.0</c:v>
                </c:pt>
                <c:pt idx="103">
                  <c:v>-210.0</c:v>
                </c:pt>
                <c:pt idx="104">
                  <c:v>-209.75</c:v>
                </c:pt>
                <c:pt idx="105">
                  <c:v>-209.5</c:v>
                </c:pt>
                <c:pt idx="106">
                  <c:v>-209.25</c:v>
                </c:pt>
                <c:pt idx="107">
                  <c:v>-209.5</c:v>
                </c:pt>
                <c:pt idx="108">
                  <c:v>-209.0</c:v>
                </c:pt>
                <c:pt idx="109">
                  <c:v>-209.0</c:v>
                </c:pt>
                <c:pt idx="110">
                  <c:v>-208.75</c:v>
                </c:pt>
                <c:pt idx="111">
                  <c:v>-208.5</c:v>
                </c:pt>
                <c:pt idx="112">
                  <c:v>-208.25</c:v>
                </c:pt>
                <c:pt idx="113">
                  <c:v>-208.5</c:v>
                </c:pt>
                <c:pt idx="114">
                  <c:v>-208.0</c:v>
                </c:pt>
                <c:pt idx="115">
                  <c:v>-208.0</c:v>
                </c:pt>
                <c:pt idx="116">
                  <c:v>-207.75</c:v>
                </c:pt>
                <c:pt idx="117">
                  <c:v>-207.5</c:v>
                </c:pt>
                <c:pt idx="118">
                  <c:v>-207.25</c:v>
                </c:pt>
                <c:pt idx="119">
                  <c:v>-207.5</c:v>
                </c:pt>
                <c:pt idx="120">
                  <c:v>-207.0</c:v>
                </c:pt>
                <c:pt idx="121">
                  <c:v>-207.0</c:v>
                </c:pt>
                <c:pt idx="122">
                  <c:v>-206.75</c:v>
                </c:pt>
                <c:pt idx="123">
                  <c:v>-206.5</c:v>
                </c:pt>
                <c:pt idx="124">
                  <c:v>-206.25</c:v>
                </c:pt>
                <c:pt idx="125">
                  <c:v>-206.5</c:v>
                </c:pt>
                <c:pt idx="126">
                  <c:v>-206.0</c:v>
                </c:pt>
                <c:pt idx="127">
                  <c:v>-206.0</c:v>
                </c:pt>
                <c:pt idx="128">
                  <c:v>-205.75</c:v>
                </c:pt>
                <c:pt idx="129">
                  <c:v>-205.5</c:v>
                </c:pt>
                <c:pt idx="130">
                  <c:v>-205.25</c:v>
                </c:pt>
                <c:pt idx="131">
                  <c:v>-205.5</c:v>
                </c:pt>
                <c:pt idx="132">
                  <c:v>-205.0</c:v>
                </c:pt>
                <c:pt idx="133">
                  <c:v>-205.0</c:v>
                </c:pt>
                <c:pt idx="134">
                  <c:v>-204.75</c:v>
                </c:pt>
                <c:pt idx="135">
                  <c:v>-204.5</c:v>
                </c:pt>
                <c:pt idx="136">
                  <c:v>-204.25</c:v>
                </c:pt>
                <c:pt idx="137">
                  <c:v>-204.5</c:v>
                </c:pt>
                <c:pt idx="138">
                  <c:v>-204.0</c:v>
                </c:pt>
                <c:pt idx="139">
                  <c:v>-204.0</c:v>
                </c:pt>
                <c:pt idx="140">
                  <c:v>-203.75</c:v>
                </c:pt>
                <c:pt idx="141">
                  <c:v>-203.5</c:v>
                </c:pt>
                <c:pt idx="142">
                  <c:v>-203.25</c:v>
                </c:pt>
                <c:pt idx="143">
                  <c:v>-203.5</c:v>
                </c:pt>
                <c:pt idx="144">
                  <c:v>-203.0</c:v>
                </c:pt>
                <c:pt idx="145">
                  <c:v>-203.0</c:v>
                </c:pt>
                <c:pt idx="146">
                  <c:v>-202.75</c:v>
                </c:pt>
                <c:pt idx="147">
                  <c:v>-202.5</c:v>
                </c:pt>
                <c:pt idx="148">
                  <c:v>-202.25</c:v>
                </c:pt>
                <c:pt idx="149">
                  <c:v>-202.5</c:v>
                </c:pt>
                <c:pt idx="150">
                  <c:v>-202.0</c:v>
                </c:pt>
                <c:pt idx="151">
                  <c:v>-202.0</c:v>
                </c:pt>
                <c:pt idx="152">
                  <c:v>-201.75</c:v>
                </c:pt>
                <c:pt idx="153">
                  <c:v>-201.5</c:v>
                </c:pt>
                <c:pt idx="154">
                  <c:v>-201.25</c:v>
                </c:pt>
                <c:pt idx="155">
                  <c:v>-201.5</c:v>
                </c:pt>
                <c:pt idx="156">
                  <c:v>-201.0</c:v>
                </c:pt>
                <c:pt idx="157">
                  <c:v>-201.0</c:v>
                </c:pt>
                <c:pt idx="158">
                  <c:v>-200.75</c:v>
                </c:pt>
                <c:pt idx="159">
                  <c:v>-200.5</c:v>
                </c:pt>
                <c:pt idx="160">
                  <c:v>-200.25</c:v>
                </c:pt>
                <c:pt idx="161">
                  <c:v>-200.5</c:v>
                </c:pt>
                <c:pt idx="162">
                  <c:v>-200.0</c:v>
                </c:pt>
                <c:pt idx="163">
                  <c:v>-200.0</c:v>
                </c:pt>
                <c:pt idx="164">
                  <c:v>-199.75</c:v>
                </c:pt>
                <c:pt idx="165">
                  <c:v>-199.5</c:v>
                </c:pt>
                <c:pt idx="166">
                  <c:v>-199.25</c:v>
                </c:pt>
                <c:pt idx="167">
                  <c:v>-199.5</c:v>
                </c:pt>
                <c:pt idx="168">
                  <c:v>-199.0</c:v>
                </c:pt>
                <c:pt idx="169">
                  <c:v>-199.0</c:v>
                </c:pt>
                <c:pt idx="170">
                  <c:v>-198.75</c:v>
                </c:pt>
                <c:pt idx="171">
                  <c:v>-198.5</c:v>
                </c:pt>
                <c:pt idx="172">
                  <c:v>-198.25</c:v>
                </c:pt>
                <c:pt idx="173">
                  <c:v>-198.5</c:v>
                </c:pt>
                <c:pt idx="174">
                  <c:v>-198.0</c:v>
                </c:pt>
                <c:pt idx="175">
                  <c:v>-198.0</c:v>
                </c:pt>
                <c:pt idx="176">
                  <c:v>-197.75</c:v>
                </c:pt>
                <c:pt idx="177">
                  <c:v>-197.5</c:v>
                </c:pt>
                <c:pt idx="178">
                  <c:v>-197.25</c:v>
                </c:pt>
                <c:pt idx="179">
                  <c:v>-197.5</c:v>
                </c:pt>
                <c:pt idx="180">
                  <c:v>-197.0</c:v>
                </c:pt>
                <c:pt idx="181">
                  <c:v>-197.0</c:v>
                </c:pt>
                <c:pt idx="182">
                  <c:v>-196.75</c:v>
                </c:pt>
                <c:pt idx="183">
                  <c:v>-196.5</c:v>
                </c:pt>
                <c:pt idx="184">
                  <c:v>-196.25</c:v>
                </c:pt>
                <c:pt idx="185">
                  <c:v>-196.5</c:v>
                </c:pt>
                <c:pt idx="186">
                  <c:v>-196.0</c:v>
                </c:pt>
                <c:pt idx="187">
                  <c:v>-196.0</c:v>
                </c:pt>
                <c:pt idx="188">
                  <c:v>-195.75</c:v>
                </c:pt>
                <c:pt idx="189">
                  <c:v>-195.5</c:v>
                </c:pt>
                <c:pt idx="190">
                  <c:v>-195.25</c:v>
                </c:pt>
                <c:pt idx="191">
                  <c:v>-195.5</c:v>
                </c:pt>
                <c:pt idx="192">
                  <c:v>-195.0</c:v>
                </c:pt>
                <c:pt idx="193">
                  <c:v>-195.0</c:v>
                </c:pt>
                <c:pt idx="194">
                  <c:v>-194.75</c:v>
                </c:pt>
                <c:pt idx="195">
                  <c:v>-194.5</c:v>
                </c:pt>
                <c:pt idx="196">
                  <c:v>-194.25</c:v>
                </c:pt>
                <c:pt idx="197">
                  <c:v>-194.5</c:v>
                </c:pt>
                <c:pt idx="198">
                  <c:v>-194.0</c:v>
                </c:pt>
                <c:pt idx="199">
                  <c:v>-194.0</c:v>
                </c:pt>
                <c:pt idx="200">
                  <c:v>-193.75</c:v>
                </c:pt>
                <c:pt idx="201">
                  <c:v>-193.5</c:v>
                </c:pt>
                <c:pt idx="202">
                  <c:v>-193.25</c:v>
                </c:pt>
                <c:pt idx="203">
                  <c:v>-193.5</c:v>
                </c:pt>
                <c:pt idx="204">
                  <c:v>-193.0</c:v>
                </c:pt>
                <c:pt idx="205">
                  <c:v>-193.0</c:v>
                </c:pt>
                <c:pt idx="206">
                  <c:v>-192.75</c:v>
                </c:pt>
                <c:pt idx="207">
                  <c:v>-192.5</c:v>
                </c:pt>
                <c:pt idx="208">
                  <c:v>-192.25</c:v>
                </c:pt>
                <c:pt idx="209">
                  <c:v>-192.5</c:v>
                </c:pt>
                <c:pt idx="210">
                  <c:v>-192.0</c:v>
                </c:pt>
                <c:pt idx="211">
                  <c:v>-192.0</c:v>
                </c:pt>
                <c:pt idx="212">
                  <c:v>-191.75</c:v>
                </c:pt>
                <c:pt idx="213">
                  <c:v>-191.5</c:v>
                </c:pt>
                <c:pt idx="214">
                  <c:v>-191.25</c:v>
                </c:pt>
                <c:pt idx="215">
                  <c:v>-191.5</c:v>
                </c:pt>
                <c:pt idx="216">
                  <c:v>-191.0</c:v>
                </c:pt>
                <c:pt idx="217">
                  <c:v>-191.0</c:v>
                </c:pt>
                <c:pt idx="218">
                  <c:v>-190.75</c:v>
                </c:pt>
                <c:pt idx="219">
                  <c:v>-190.5</c:v>
                </c:pt>
                <c:pt idx="220">
                  <c:v>-190.25</c:v>
                </c:pt>
                <c:pt idx="221">
                  <c:v>-190.5</c:v>
                </c:pt>
                <c:pt idx="222">
                  <c:v>-190.0</c:v>
                </c:pt>
                <c:pt idx="223">
                  <c:v>-190.0</c:v>
                </c:pt>
                <c:pt idx="224">
                  <c:v>-189.75</c:v>
                </c:pt>
                <c:pt idx="225">
                  <c:v>-189.5</c:v>
                </c:pt>
                <c:pt idx="226">
                  <c:v>-189.25</c:v>
                </c:pt>
                <c:pt idx="227">
                  <c:v>-189.5</c:v>
                </c:pt>
                <c:pt idx="228">
                  <c:v>-189.0</c:v>
                </c:pt>
                <c:pt idx="229">
                  <c:v>-189.0</c:v>
                </c:pt>
                <c:pt idx="230">
                  <c:v>-188.75</c:v>
                </c:pt>
                <c:pt idx="231">
                  <c:v>-188.5</c:v>
                </c:pt>
                <c:pt idx="232">
                  <c:v>-188.25</c:v>
                </c:pt>
                <c:pt idx="233">
                  <c:v>-188.5</c:v>
                </c:pt>
                <c:pt idx="234">
                  <c:v>-188.0</c:v>
                </c:pt>
                <c:pt idx="235">
                  <c:v>-188.0</c:v>
                </c:pt>
                <c:pt idx="236">
                  <c:v>-187.75</c:v>
                </c:pt>
                <c:pt idx="237">
                  <c:v>-187.5</c:v>
                </c:pt>
                <c:pt idx="238">
                  <c:v>-187.25</c:v>
                </c:pt>
                <c:pt idx="239">
                  <c:v>-187.5</c:v>
                </c:pt>
                <c:pt idx="240">
                  <c:v>-187.0</c:v>
                </c:pt>
                <c:pt idx="241">
                  <c:v>-187.0</c:v>
                </c:pt>
                <c:pt idx="242">
                  <c:v>-186.75</c:v>
                </c:pt>
                <c:pt idx="243">
                  <c:v>-186.5</c:v>
                </c:pt>
                <c:pt idx="244">
                  <c:v>-186.25</c:v>
                </c:pt>
                <c:pt idx="245">
                  <c:v>-186.5</c:v>
                </c:pt>
                <c:pt idx="246">
                  <c:v>-186.0</c:v>
                </c:pt>
                <c:pt idx="247">
                  <c:v>-186.0</c:v>
                </c:pt>
                <c:pt idx="248">
                  <c:v>-185.75</c:v>
                </c:pt>
                <c:pt idx="249">
                  <c:v>-185.5</c:v>
                </c:pt>
                <c:pt idx="250">
                  <c:v>-185.25</c:v>
                </c:pt>
                <c:pt idx="251">
                  <c:v>-185.5</c:v>
                </c:pt>
                <c:pt idx="252">
                  <c:v>-185.0</c:v>
                </c:pt>
                <c:pt idx="253">
                  <c:v>-185.0</c:v>
                </c:pt>
                <c:pt idx="254">
                  <c:v>-184.75</c:v>
                </c:pt>
                <c:pt idx="255">
                  <c:v>-184.5</c:v>
                </c:pt>
                <c:pt idx="256">
                  <c:v>-184.25</c:v>
                </c:pt>
                <c:pt idx="257">
                  <c:v>-184.5</c:v>
                </c:pt>
                <c:pt idx="258">
                  <c:v>-184.0</c:v>
                </c:pt>
                <c:pt idx="259">
                  <c:v>-184.0</c:v>
                </c:pt>
                <c:pt idx="260">
                  <c:v>-183.75</c:v>
                </c:pt>
                <c:pt idx="261">
                  <c:v>-183.5</c:v>
                </c:pt>
                <c:pt idx="262">
                  <c:v>-183.25</c:v>
                </c:pt>
                <c:pt idx="263">
                  <c:v>-183.5</c:v>
                </c:pt>
                <c:pt idx="264">
                  <c:v>-183.0</c:v>
                </c:pt>
                <c:pt idx="265">
                  <c:v>-183.0</c:v>
                </c:pt>
                <c:pt idx="266">
                  <c:v>-182.75</c:v>
                </c:pt>
                <c:pt idx="267">
                  <c:v>-182.5</c:v>
                </c:pt>
                <c:pt idx="268">
                  <c:v>-182.25</c:v>
                </c:pt>
                <c:pt idx="269">
                  <c:v>-182.5</c:v>
                </c:pt>
                <c:pt idx="270">
                  <c:v>-182.0</c:v>
                </c:pt>
                <c:pt idx="271">
                  <c:v>-182.0</c:v>
                </c:pt>
                <c:pt idx="272">
                  <c:v>-181.75</c:v>
                </c:pt>
                <c:pt idx="273">
                  <c:v>-181.5</c:v>
                </c:pt>
                <c:pt idx="274">
                  <c:v>-181.25</c:v>
                </c:pt>
                <c:pt idx="275">
                  <c:v>-181.5</c:v>
                </c:pt>
                <c:pt idx="276">
                  <c:v>-181.0</c:v>
                </c:pt>
                <c:pt idx="277">
                  <c:v>-181.0</c:v>
                </c:pt>
                <c:pt idx="278">
                  <c:v>-180.75</c:v>
                </c:pt>
                <c:pt idx="279">
                  <c:v>-180.5</c:v>
                </c:pt>
                <c:pt idx="280">
                  <c:v>-180.25</c:v>
                </c:pt>
                <c:pt idx="281">
                  <c:v>-180.5</c:v>
                </c:pt>
                <c:pt idx="282">
                  <c:v>-180.0</c:v>
                </c:pt>
                <c:pt idx="283">
                  <c:v>-180.0</c:v>
                </c:pt>
                <c:pt idx="284">
                  <c:v>-179.75</c:v>
                </c:pt>
                <c:pt idx="285">
                  <c:v>-179.5</c:v>
                </c:pt>
                <c:pt idx="286">
                  <c:v>-179.25</c:v>
                </c:pt>
                <c:pt idx="287">
                  <c:v>-179.5</c:v>
                </c:pt>
                <c:pt idx="288">
                  <c:v>-179.0</c:v>
                </c:pt>
                <c:pt idx="289">
                  <c:v>-179.0</c:v>
                </c:pt>
                <c:pt idx="290">
                  <c:v>-178.75</c:v>
                </c:pt>
                <c:pt idx="291">
                  <c:v>-178.501</c:v>
                </c:pt>
                <c:pt idx="292">
                  <c:v>-178.251</c:v>
                </c:pt>
                <c:pt idx="293">
                  <c:v>-178.501</c:v>
                </c:pt>
                <c:pt idx="294">
                  <c:v>-178.001</c:v>
                </c:pt>
                <c:pt idx="295">
                  <c:v>-178.001</c:v>
                </c:pt>
                <c:pt idx="296">
                  <c:v>-177.751</c:v>
                </c:pt>
                <c:pt idx="297">
                  <c:v>-177.501</c:v>
                </c:pt>
                <c:pt idx="298">
                  <c:v>-177.251</c:v>
                </c:pt>
                <c:pt idx="299">
                  <c:v>-177.501</c:v>
                </c:pt>
                <c:pt idx="300">
                  <c:v>-177.001</c:v>
                </c:pt>
                <c:pt idx="301">
                  <c:v>-177.001</c:v>
                </c:pt>
                <c:pt idx="302">
                  <c:v>-176.751</c:v>
                </c:pt>
                <c:pt idx="303">
                  <c:v>-176.501</c:v>
                </c:pt>
                <c:pt idx="304">
                  <c:v>-176.251</c:v>
                </c:pt>
                <c:pt idx="305">
                  <c:v>-176.501</c:v>
                </c:pt>
                <c:pt idx="306">
                  <c:v>-176.001</c:v>
                </c:pt>
                <c:pt idx="307">
                  <c:v>-176.001</c:v>
                </c:pt>
                <c:pt idx="308">
                  <c:v>-175.751</c:v>
                </c:pt>
                <c:pt idx="309">
                  <c:v>-175.501</c:v>
                </c:pt>
                <c:pt idx="310">
                  <c:v>-175.251</c:v>
                </c:pt>
                <c:pt idx="311">
                  <c:v>-175.501</c:v>
                </c:pt>
                <c:pt idx="312">
                  <c:v>-175.001</c:v>
                </c:pt>
                <c:pt idx="313">
                  <c:v>-175.001</c:v>
                </c:pt>
                <c:pt idx="314">
                  <c:v>-174.751</c:v>
                </c:pt>
                <c:pt idx="315">
                  <c:v>-174.501</c:v>
                </c:pt>
                <c:pt idx="316">
                  <c:v>-174.251</c:v>
                </c:pt>
                <c:pt idx="317">
                  <c:v>-174.501</c:v>
                </c:pt>
                <c:pt idx="318">
                  <c:v>-174.001</c:v>
                </c:pt>
                <c:pt idx="319">
                  <c:v>-174.001</c:v>
                </c:pt>
                <c:pt idx="320">
                  <c:v>-173.751</c:v>
                </c:pt>
                <c:pt idx="321">
                  <c:v>-173.501</c:v>
                </c:pt>
                <c:pt idx="322">
                  <c:v>-173.251</c:v>
                </c:pt>
                <c:pt idx="323">
                  <c:v>-173.501</c:v>
                </c:pt>
                <c:pt idx="324">
                  <c:v>-173.001</c:v>
                </c:pt>
                <c:pt idx="325">
                  <c:v>-173.001</c:v>
                </c:pt>
                <c:pt idx="326">
                  <c:v>-172.751</c:v>
                </c:pt>
                <c:pt idx="327">
                  <c:v>-172.501</c:v>
                </c:pt>
                <c:pt idx="328">
                  <c:v>-172.251</c:v>
                </c:pt>
                <c:pt idx="329">
                  <c:v>-172.501</c:v>
                </c:pt>
                <c:pt idx="330">
                  <c:v>-172.002</c:v>
                </c:pt>
                <c:pt idx="331">
                  <c:v>-172.002</c:v>
                </c:pt>
                <c:pt idx="332">
                  <c:v>-171.752</c:v>
                </c:pt>
                <c:pt idx="333">
                  <c:v>-171.502</c:v>
                </c:pt>
                <c:pt idx="334">
                  <c:v>-171.252</c:v>
                </c:pt>
                <c:pt idx="335">
                  <c:v>-171.502</c:v>
                </c:pt>
                <c:pt idx="336">
                  <c:v>-171.002</c:v>
                </c:pt>
                <c:pt idx="337">
                  <c:v>-171.002</c:v>
                </c:pt>
                <c:pt idx="338">
                  <c:v>-170.752</c:v>
                </c:pt>
                <c:pt idx="339">
                  <c:v>-170.502</c:v>
                </c:pt>
                <c:pt idx="340">
                  <c:v>-170.252</c:v>
                </c:pt>
                <c:pt idx="341">
                  <c:v>-170.502</c:v>
                </c:pt>
                <c:pt idx="342">
                  <c:v>-170.002</c:v>
                </c:pt>
                <c:pt idx="343">
                  <c:v>-170.002</c:v>
                </c:pt>
                <c:pt idx="344">
                  <c:v>-169.752</c:v>
                </c:pt>
                <c:pt idx="345">
                  <c:v>-169.502</c:v>
                </c:pt>
                <c:pt idx="346">
                  <c:v>-169.252</c:v>
                </c:pt>
                <c:pt idx="347">
                  <c:v>-169.502</c:v>
                </c:pt>
                <c:pt idx="348">
                  <c:v>-169.002</c:v>
                </c:pt>
                <c:pt idx="349">
                  <c:v>-169.002</c:v>
                </c:pt>
                <c:pt idx="350">
                  <c:v>-168.752</c:v>
                </c:pt>
                <c:pt idx="351">
                  <c:v>-168.502</c:v>
                </c:pt>
                <c:pt idx="352">
                  <c:v>-168.252</c:v>
                </c:pt>
                <c:pt idx="353">
                  <c:v>-168.502</c:v>
                </c:pt>
                <c:pt idx="354">
                  <c:v>-168.002</c:v>
                </c:pt>
                <c:pt idx="355">
                  <c:v>-168.002</c:v>
                </c:pt>
                <c:pt idx="356">
                  <c:v>-167.753</c:v>
                </c:pt>
                <c:pt idx="357">
                  <c:v>-167.503</c:v>
                </c:pt>
                <c:pt idx="358">
                  <c:v>-167.253</c:v>
                </c:pt>
                <c:pt idx="359">
                  <c:v>-167.503</c:v>
                </c:pt>
                <c:pt idx="360">
                  <c:v>-167.003</c:v>
                </c:pt>
                <c:pt idx="361">
                  <c:v>-167.003</c:v>
                </c:pt>
                <c:pt idx="362">
                  <c:v>-166.753</c:v>
                </c:pt>
                <c:pt idx="363">
                  <c:v>-166.503</c:v>
                </c:pt>
                <c:pt idx="364">
                  <c:v>-166.253</c:v>
                </c:pt>
                <c:pt idx="365">
                  <c:v>-166.503</c:v>
                </c:pt>
                <c:pt idx="366">
                  <c:v>-166.003</c:v>
                </c:pt>
                <c:pt idx="367">
                  <c:v>-166.003</c:v>
                </c:pt>
                <c:pt idx="368">
                  <c:v>-165.753</c:v>
                </c:pt>
                <c:pt idx="369">
                  <c:v>-165.503</c:v>
                </c:pt>
                <c:pt idx="370">
                  <c:v>-165.253</c:v>
                </c:pt>
                <c:pt idx="371">
                  <c:v>-165.503</c:v>
                </c:pt>
                <c:pt idx="372">
                  <c:v>-165.003</c:v>
                </c:pt>
                <c:pt idx="373">
                  <c:v>-165.003</c:v>
                </c:pt>
                <c:pt idx="374">
                  <c:v>-164.753</c:v>
                </c:pt>
                <c:pt idx="375">
                  <c:v>-164.504</c:v>
                </c:pt>
                <c:pt idx="376">
                  <c:v>-164.254</c:v>
                </c:pt>
                <c:pt idx="377">
                  <c:v>-164.504</c:v>
                </c:pt>
                <c:pt idx="378">
                  <c:v>-164.004</c:v>
                </c:pt>
                <c:pt idx="379">
                  <c:v>-164.004</c:v>
                </c:pt>
                <c:pt idx="380">
                  <c:v>-163.754</c:v>
                </c:pt>
                <c:pt idx="381">
                  <c:v>-163.504</c:v>
                </c:pt>
                <c:pt idx="382">
                  <c:v>-163.254</c:v>
                </c:pt>
                <c:pt idx="383">
                  <c:v>-163.504</c:v>
                </c:pt>
                <c:pt idx="384">
                  <c:v>-163.004</c:v>
                </c:pt>
                <c:pt idx="385">
                  <c:v>-163.004</c:v>
                </c:pt>
                <c:pt idx="386">
                  <c:v>-162.754</c:v>
                </c:pt>
                <c:pt idx="387">
                  <c:v>-162.504</c:v>
                </c:pt>
                <c:pt idx="388">
                  <c:v>-162.254</c:v>
                </c:pt>
                <c:pt idx="389">
                  <c:v>-162.504</c:v>
                </c:pt>
                <c:pt idx="390">
                  <c:v>-162.004</c:v>
                </c:pt>
                <c:pt idx="391">
                  <c:v>-162.004</c:v>
                </c:pt>
                <c:pt idx="392">
                  <c:v>-161.755</c:v>
                </c:pt>
                <c:pt idx="393">
                  <c:v>-161.505</c:v>
                </c:pt>
                <c:pt idx="394">
                  <c:v>-161.255</c:v>
                </c:pt>
                <c:pt idx="395">
                  <c:v>-161.505</c:v>
                </c:pt>
                <c:pt idx="396">
                  <c:v>-161.005</c:v>
                </c:pt>
                <c:pt idx="397">
                  <c:v>-161.005</c:v>
                </c:pt>
                <c:pt idx="398">
                  <c:v>-160.755</c:v>
                </c:pt>
                <c:pt idx="399">
                  <c:v>-160.505</c:v>
                </c:pt>
                <c:pt idx="400">
                  <c:v>-160.255</c:v>
                </c:pt>
                <c:pt idx="401">
                  <c:v>-160.505</c:v>
                </c:pt>
                <c:pt idx="402">
                  <c:v>-160.005</c:v>
                </c:pt>
                <c:pt idx="403">
                  <c:v>-160.005</c:v>
                </c:pt>
                <c:pt idx="404">
                  <c:v>-159.755</c:v>
                </c:pt>
                <c:pt idx="405">
                  <c:v>-159.506</c:v>
                </c:pt>
                <c:pt idx="406">
                  <c:v>-159.256</c:v>
                </c:pt>
                <c:pt idx="407">
                  <c:v>-159.506</c:v>
                </c:pt>
                <c:pt idx="408">
                  <c:v>-159.006</c:v>
                </c:pt>
                <c:pt idx="409">
                  <c:v>-159.006</c:v>
                </c:pt>
                <c:pt idx="410">
                  <c:v>-158.756</c:v>
                </c:pt>
                <c:pt idx="411">
                  <c:v>-158.506</c:v>
                </c:pt>
                <c:pt idx="412">
                  <c:v>-158.256</c:v>
                </c:pt>
                <c:pt idx="413">
                  <c:v>-158.506</c:v>
                </c:pt>
                <c:pt idx="414">
                  <c:v>-158.006</c:v>
                </c:pt>
                <c:pt idx="415">
                  <c:v>-158.006</c:v>
                </c:pt>
                <c:pt idx="416">
                  <c:v>-157.756</c:v>
                </c:pt>
                <c:pt idx="417">
                  <c:v>-157.507</c:v>
                </c:pt>
                <c:pt idx="418">
                  <c:v>-157.257</c:v>
                </c:pt>
                <c:pt idx="419">
                  <c:v>-157.507</c:v>
                </c:pt>
                <c:pt idx="420">
                  <c:v>-157.007</c:v>
                </c:pt>
                <c:pt idx="421">
                  <c:v>-157.007</c:v>
                </c:pt>
                <c:pt idx="422">
                  <c:v>-156.757</c:v>
                </c:pt>
                <c:pt idx="423">
                  <c:v>-156.507</c:v>
                </c:pt>
                <c:pt idx="424">
                  <c:v>-156.257</c:v>
                </c:pt>
                <c:pt idx="425">
                  <c:v>-156.507</c:v>
                </c:pt>
                <c:pt idx="426">
                  <c:v>-156.007</c:v>
                </c:pt>
                <c:pt idx="427">
                  <c:v>-156.007</c:v>
                </c:pt>
                <c:pt idx="428">
                  <c:v>-155.757</c:v>
                </c:pt>
                <c:pt idx="429">
                  <c:v>-155.508</c:v>
                </c:pt>
                <c:pt idx="430">
                  <c:v>-155.258</c:v>
                </c:pt>
                <c:pt idx="431">
                  <c:v>-155.508</c:v>
                </c:pt>
                <c:pt idx="432">
                  <c:v>-155.008</c:v>
                </c:pt>
                <c:pt idx="433">
                  <c:v>-155.008</c:v>
                </c:pt>
                <c:pt idx="434">
                  <c:v>-154.758</c:v>
                </c:pt>
                <c:pt idx="435">
                  <c:v>-154.508</c:v>
                </c:pt>
                <c:pt idx="436">
                  <c:v>-154.258</c:v>
                </c:pt>
                <c:pt idx="437">
                  <c:v>-154.508</c:v>
                </c:pt>
                <c:pt idx="438">
                  <c:v>-154.008</c:v>
                </c:pt>
                <c:pt idx="439">
                  <c:v>-154.008</c:v>
                </c:pt>
                <c:pt idx="440">
                  <c:v>-153.759</c:v>
                </c:pt>
                <c:pt idx="441">
                  <c:v>-153.509</c:v>
                </c:pt>
                <c:pt idx="442">
                  <c:v>-153.259</c:v>
                </c:pt>
                <c:pt idx="443">
                  <c:v>-153.509</c:v>
                </c:pt>
                <c:pt idx="444">
                  <c:v>-153.009</c:v>
                </c:pt>
                <c:pt idx="445">
                  <c:v>-153.009</c:v>
                </c:pt>
                <c:pt idx="446">
                  <c:v>-152.759</c:v>
                </c:pt>
                <c:pt idx="447">
                  <c:v>-152.509</c:v>
                </c:pt>
                <c:pt idx="448">
                  <c:v>-152.26</c:v>
                </c:pt>
                <c:pt idx="449">
                  <c:v>-152.509</c:v>
                </c:pt>
                <c:pt idx="450">
                  <c:v>-152.01</c:v>
                </c:pt>
                <c:pt idx="451">
                  <c:v>-152.01</c:v>
                </c:pt>
                <c:pt idx="452">
                  <c:v>-151.76</c:v>
                </c:pt>
                <c:pt idx="453">
                  <c:v>-151.51</c:v>
                </c:pt>
                <c:pt idx="454">
                  <c:v>-151.26</c:v>
                </c:pt>
                <c:pt idx="455">
                  <c:v>-151.51</c:v>
                </c:pt>
                <c:pt idx="456">
                  <c:v>-151.01</c:v>
                </c:pt>
                <c:pt idx="457">
                  <c:v>-151.01</c:v>
                </c:pt>
                <c:pt idx="458">
                  <c:v>-150.761</c:v>
                </c:pt>
                <c:pt idx="459">
                  <c:v>-150.511</c:v>
                </c:pt>
                <c:pt idx="460">
                  <c:v>-150.261</c:v>
                </c:pt>
                <c:pt idx="461">
                  <c:v>-150.511</c:v>
                </c:pt>
                <c:pt idx="462">
                  <c:v>-150.011</c:v>
                </c:pt>
                <c:pt idx="463">
                  <c:v>-150.011</c:v>
                </c:pt>
                <c:pt idx="464">
                  <c:v>-149.761</c:v>
                </c:pt>
                <c:pt idx="465">
                  <c:v>-149.511</c:v>
                </c:pt>
                <c:pt idx="466">
                  <c:v>-149.262</c:v>
                </c:pt>
                <c:pt idx="467">
                  <c:v>-149.511</c:v>
                </c:pt>
                <c:pt idx="468">
                  <c:v>-149.012</c:v>
                </c:pt>
                <c:pt idx="469">
                  <c:v>-149.012</c:v>
                </c:pt>
                <c:pt idx="470">
                  <c:v>-148.762</c:v>
                </c:pt>
                <c:pt idx="471">
                  <c:v>-148.512</c:v>
                </c:pt>
                <c:pt idx="472">
                  <c:v>-148.262</c:v>
                </c:pt>
                <c:pt idx="473">
                  <c:v>-148.512</c:v>
                </c:pt>
                <c:pt idx="474">
                  <c:v>-148.012</c:v>
                </c:pt>
                <c:pt idx="475">
                  <c:v>-148.012</c:v>
                </c:pt>
                <c:pt idx="476">
                  <c:v>-147.763</c:v>
                </c:pt>
                <c:pt idx="477">
                  <c:v>-147.513</c:v>
                </c:pt>
                <c:pt idx="478">
                  <c:v>-147.263</c:v>
                </c:pt>
                <c:pt idx="479">
                  <c:v>-147.513</c:v>
                </c:pt>
                <c:pt idx="480">
                  <c:v>-147.013</c:v>
                </c:pt>
                <c:pt idx="481">
                  <c:v>-147.013</c:v>
                </c:pt>
                <c:pt idx="482">
                  <c:v>-146.763</c:v>
                </c:pt>
                <c:pt idx="483">
                  <c:v>-146.514</c:v>
                </c:pt>
                <c:pt idx="484">
                  <c:v>-146.264</c:v>
                </c:pt>
                <c:pt idx="485">
                  <c:v>-146.514</c:v>
                </c:pt>
                <c:pt idx="486">
                  <c:v>-146.014</c:v>
                </c:pt>
                <c:pt idx="487">
                  <c:v>-146.014</c:v>
                </c:pt>
                <c:pt idx="488">
                  <c:v>-145.764</c:v>
                </c:pt>
                <c:pt idx="489">
                  <c:v>-145.514</c:v>
                </c:pt>
                <c:pt idx="490">
                  <c:v>-145.264</c:v>
                </c:pt>
                <c:pt idx="491">
                  <c:v>-145.514</c:v>
                </c:pt>
                <c:pt idx="492">
                  <c:v>-145.015</c:v>
                </c:pt>
                <c:pt idx="493">
                  <c:v>-145.015</c:v>
                </c:pt>
                <c:pt idx="494">
                  <c:v>-144.765</c:v>
                </c:pt>
                <c:pt idx="495">
                  <c:v>-144.515</c:v>
                </c:pt>
                <c:pt idx="496">
                  <c:v>-144.265</c:v>
                </c:pt>
                <c:pt idx="497">
                  <c:v>-144.515</c:v>
                </c:pt>
                <c:pt idx="498">
                  <c:v>-144.015</c:v>
                </c:pt>
                <c:pt idx="499">
                  <c:v>-144.015</c:v>
                </c:pt>
                <c:pt idx="500">
                  <c:v>-143.766</c:v>
                </c:pt>
                <c:pt idx="501">
                  <c:v>-143.516</c:v>
                </c:pt>
                <c:pt idx="502">
                  <c:v>-143.266</c:v>
                </c:pt>
                <c:pt idx="503">
                  <c:v>-143.516</c:v>
                </c:pt>
                <c:pt idx="504">
                  <c:v>-143.016</c:v>
                </c:pt>
                <c:pt idx="505">
                  <c:v>-143.016</c:v>
                </c:pt>
                <c:pt idx="506">
                  <c:v>-142.766</c:v>
                </c:pt>
                <c:pt idx="507">
                  <c:v>-142.516</c:v>
                </c:pt>
                <c:pt idx="508">
                  <c:v>-142.267</c:v>
                </c:pt>
                <c:pt idx="509">
                  <c:v>-142.516</c:v>
                </c:pt>
                <c:pt idx="510">
                  <c:v>-142.017</c:v>
                </c:pt>
                <c:pt idx="511">
                  <c:v>-142.017</c:v>
                </c:pt>
                <c:pt idx="512">
                  <c:v>-141.767</c:v>
                </c:pt>
                <c:pt idx="513">
                  <c:v>-141.517</c:v>
                </c:pt>
                <c:pt idx="514">
                  <c:v>-141.267</c:v>
                </c:pt>
                <c:pt idx="515">
                  <c:v>-141.517</c:v>
                </c:pt>
                <c:pt idx="516">
                  <c:v>-141.018</c:v>
                </c:pt>
                <c:pt idx="517">
                  <c:v>-141.018</c:v>
                </c:pt>
                <c:pt idx="518">
                  <c:v>-140.768</c:v>
                </c:pt>
                <c:pt idx="519">
                  <c:v>-140.518</c:v>
                </c:pt>
                <c:pt idx="520">
                  <c:v>-140.268</c:v>
                </c:pt>
                <c:pt idx="521">
                  <c:v>-140.518</c:v>
                </c:pt>
                <c:pt idx="522">
                  <c:v>-140.018</c:v>
                </c:pt>
                <c:pt idx="523">
                  <c:v>-140.018</c:v>
                </c:pt>
                <c:pt idx="524">
                  <c:v>-139.769</c:v>
                </c:pt>
                <c:pt idx="525">
                  <c:v>-139.519</c:v>
                </c:pt>
                <c:pt idx="526">
                  <c:v>-139.269</c:v>
                </c:pt>
                <c:pt idx="527">
                  <c:v>-139.519</c:v>
                </c:pt>
                <c:pt idx="528">
                  <c:v>-139.019</c:v>
                </c:pt>
                <c:pt idx="529">
                  <c:v>-139.019</c:v>
                </c:pt>
                <c:pt idx="530">
                  <c:v>-138.769</c:v>
                </c:pt>
                <c:pt idx="531">
                  <c:v>-138.52</c:v>
                </c:pt>
                <c:pt idx="532">
                  <c:v>-138.27</c:v>
                </c:pt>
                <c:pt idx="533">
                  <c:v>-138.52</c:v>
                </c:pt>
                <c:pt idx="534">
                  <c:v>-138.02</c:v>
                </c:pt>
                <c:pt idx="535">
                  <c:v>-138.02</c:v>
                </c:pt>
                <c:pt idx="536">
                  <c:v>-137.77</c:v>
                </c:pt>
                <c:pt idx="537">
                  <c:v>-137.52</c:v>
                </c:pt>
                <c:pt idx="538">
                  <c:v>-137.271</c:v>
                </c:pt>
                <c:pt idx="539">
                  <c:v>-137.52</c:v>
                </c:pt>
                <c:pt idx="540">
                  <c:v>-137.021</c:v>
                </c:pt>
                <c:pt idx="541">
                  <c:v>-137.021</c:v>
                </c:pt>
                <c:pt idx="542">
                  <c:v>-136.771</c:v>
                </c:pt>
                <c:pt idx="543">
                  <c:v>-136.521</c:v>
                </c:pt>
                <c:pt idx="544">
                  <c:v>-136.271</c:v>
                </c:pt>
                <c:pt idx="545">
                  <c:v>-136.521</c:v>
                </c:pt>
                <c:pt idx="546">
                  <c:v>-136.022</c:v>
                </c:pt>
                <c:pt idx="547">
                  <c:v>-136.022</c:v>
                </c:pt>
                <c:pt idx="548">
                  <c:v>-135.772</c:v>
                </c:pt>
                <c:pt idx="549">
                  <c:v>-135.522</c:v>
                </c:pt>
                <c:pt idx="550">
                  <c:v>-135.272</c:v>
                </c:pt>
                <c:pt idx="551">
                  <c:v>-135.522</c:v>
                </c:pt>
                <c:pt idx="552">
                  <c:v>-135.022</c:v>
                </c:pt>
                <c:pt idx="553">
                  <c:v>-135.022</c:v>
                </c:pt>
                <c:pt idx="554">
                  <c:v>-134.773</c:v>
                </c:pt>
                <c:pt idx="555">
                  <c:v>-134.523</c:v>
                </c:pt>
                <c:pt idx="556">
                  <c:v>-134.273</c:v>
                </c:pt>
                <c:pt idx="557">
                  <c:v>-134.523</c:v>
                </c:pt>
                <c:pt idx="558">
                  <c:v>-134.023</c:v>
                </c:pt>
                <c:pt idx="559">
                  <c:v>-134.023</c:v>
                </c:pt>
                <c:pt idx="560">
                  <c:v>-133.773</c:v>
                </c:pt>
                <c:pt idx="561">
                  <c:v>-133.523</c:v>
                </c:pt>
                <c:pt idx="562">
                  <c:v>-133.274</c:v>
                </c:pt>
                <c:pt idx="563">
                  <c:v>-133.523</c:v>
                </c:pt>
                <c:pt idx="564">
                  <c:v>-133.024</c:v>
                </c:pt>
                <c:pt idx="565">
                  <c:v>-133.024</c:v>
                </c:pt>
                <c:pt idx="566">
                  <c:v>-132.774</c:v>
                </c:pt>
                <c:pt idx="567">
                  <c:v>-132.524</c:v>
                </c:pt>
                <c:pt idx="568">
                  <c:v>-132.274</c:v>
                </c:pt>
                <c:pt idx="569">
                  <c:v>-132.524</c:v>
                </c:pt>
                <c:pt idx="570">
                  <c:v>-132.025</c:v>
                </c:pt>
                <c:pt idx="571">
                  <c:v>-132.025</c:v>
                </c:pt>
                <c:pt idx="572">
                  <c:v>-131.775</c:v>
                </c:pt>
                <c:pt idx="573">
                  <c:v>-131.525</c:v>
                </c:pt>
                <c:pt idx="574">
                  <c:v>-131.275</c:v>
                </c:pt>
                <c:pt idx="575">
                  <c:v>-131.525</c:v>
                </c:pt>
                <c:pt idx="576">
                  <c:v>-131.025</c:v>
                </c:pt>
                <c:pt idx="577">
                  <c:v>-131.025</c:v>
                </c:pt>
                <c:pt idx="578">
                  <c:v>-130.776</c:v>
                </c:pt>
                <c:pt idx="579">
                  <c:v>-130.526</c:v>
                </c:pt>
                <c:pt idx="580">
                  <c:v>-130.276</c:v>
                </c:pt>
                <c:pt idx="581">
                  <c:v>-130.526</c:v>
                </c:pt>
                <c:pt idx="582">
                  <c:v>-130.026</c:v>
                </c:pt>
                <c:pt idx="583">
                  <c:v>-130.026</c:v>
                </c:pt>
                <c:pt idx="584">
                  <c:v>-129.776</c:v>
                </c:pt>
                <c:pt idx="585">
                  <c:v>-129.527</c:v>
                </c:pt>
                <c:pt idx="586">
                  <c:v>-129.277</c:v>
                </c:pt>
                <c:pt idx="587">
                  <c:v>-129.527</c:v>
                </c:pt>
                <c:pt idx="588">
                  <c:v>-129.027</c:v>
                </c:pt>
                <c:pt idx="589">
                  <c:v>-129.027</c:v>
                </c:pt>
                <c:pt idx="590">
                  <c:v>-128.777</c:v>
                </c:pt>
                <c:pt idx="591">
                  <c:v>-128.527</c:v>
                </c:pt>
                <c:pt idx="592">
                  <c:v>-128.278</c:v>
                </c:pt>
                <c:pt idx="593">
                  <c:v>-128.527</c:v>
                </c:pt>
                <c:pt idx="594">
                  <c:v>-128.028</c:v>
                </c:pt>
                <c:pt idx="595">
                  <c:v>-128.028</c:v>
                </c:pt>
                <c:pt idx="596">
                  <c:v>-127.778</c:v>
                </c:pt>
                <c:pt idx="597">
                  <c:v>-127.528</c:v>
                </c:pt>
                <c:pt idx="598">
                  <c:v>-127.278</c:v>
                </c:pt>
                <c:pt idx="599">
                  <c:v>-127.528</c:v>
                </c:pt>
                <c:pt idx="600">
                  <c:v>-127.029</c:v>
                </c:pt>
                <c:pt idx="601">
                  <c:v>-127.029</c:v>
                </c:pt>
                <c:pt idx="602">
                  <c:v>-126.779</c:v>
                </c:pt>
                <c:pt idx="603">
                  <c:v>-126.529</c:v>
                </c:pt>
                <c:pt idx="604">
                  <c:v>-126.279</c:v>
                </c:pt>
                <c:pt idx="605">
                  <c:v>-126.529</c:v>
                </c:pt>
                <c:pt idx="606">
                  <c:v>-126.029</c:v>
                </c:pt>
                <c:pt idx="607">
                  <c:v>-126.029</c:v>
                </c:pt>
                <c:pt idx="608">
                  <c:v>-125.78</c:v>
                </c:pt>
                <c:pt idx="609">
                  <c:v>-125.53</c:v>
                </c:pt>
                <c:pt idx="610">
                  <c:v>-125.28</c:v>
                </c:pt>
                <c:pt idx="611">
                  <c:v>-125.53</c:v>
                </c:pt>
                <c:pt idx="612">
                  <c:v>-125.03</c:v>
                </c:pt>
                <c:pt idx="613">
                  <c:v>-125.03</c:v>
                </c:pt>
                <c:pt idx="614">
                  <c:v>-124.78</c:v>
                </c:pt>
                <c:pt idx="615">
                  <c:v>-124.531</c:v>
                </c:pt>
                <c:pt idx="616">
                  <c:v>-124.281</c:v>
                </c:pt>
                <c:pt idx="617">
                  <c:v>-124.531</c:v>
                </c:pt>
                <c:pt idx="618">
                  <c:v>-124.031</c:v>
                </c:pt>
                <c:pt idx="619">
                  <c:v>-124.031</c:v>
                </c:pt>
                <c:pt idx="620">
                  <c:v>-123.781</c:v>
                </c:pt>
                <c:pt idx="621">
                  <c:v>-123.531</c:v>
                </c:pt>
                <c:pt idx="622">
                  <c:v>-123.282</c:v>
                </c:pt>
                <c:pt idx="623">
                  <c:v>-123.531</c:v>
                </c:pt>
                <c:pt idx="624">
                  <c:v>-123.032</c:v>
                </c:pt>
                <c:pt idx="625">
                  <c:v>-123.032</c:v>
                </c:pt>
                <c:pt idx="626">
                  <c:v>-122.782</c:v>
                </c:pt>
                <c:pt idx="627">
                  <c:v>-122.532</c:v>
                </c:pt>
                <c:pt idx="628">
                  <c:v>-122.282</c:v>
                </c:pt>
                <c:pt idx="629">
                  <c:v>-122.532</c:v>
                </c:pt>
                <c:pt idx="630">
                  <c:v>-122.033</c:v>
                </c:pt>
                <c:pt idx="631">
                  <c:v>-122.033</c:v>
                </c:pt>
                <c:pt idx="632">
                  <c:v>-121.783</c:v>
                </c:pt>
                <c:pt idx="633">
                  <c:v>-121.533</c:v>
                </c:pt>
                <c:pt idx="634">
                  <c:v>-121.283</c:v>
                </c:pt>
                <c:pt idx="635">
                  <c:v>-121.533</c:v>
                </c:pt>
                <c:pt idx="636">
                  <c:v>-121.033</c:v>
                </c:pt>
                <c:pt idx="637">
                  <c:v>-121.033</c:v>
                </c:pt>
                <c:pt idx="638">
                  <c:v>-120.784</c:v>
                </c:pt>
                <c:pt idx="639">
                  <c:v>-120.534</c:v>
                </c:pt>
                <c:pt idx="640">
                  <c:v>-120.284</c:v>
                </c:pt>
                <c:pt idx="641">
                  <c:v>-120.534</c:v>
                </c:pt>
                <c:pt idx="642">
                  <c:v>-120.034</c:v>
                </c:pt>
                <c:pt idx="643">
                  <c:v>-120.034</c:v>
                </c:pt>
                <c:pt idx="644">
                  <c:v>-119.784</c:v>
                </c:pt>
                <c:pt idx="645">
                  <c:v>-119.535</c:v>
                </c:pt>
                <c:pt idx="646">
                  <c:v>-119.285</c:v>
                </c:pt>
                <c:pt idx="647">
                  <c:v>-119.535</c:v>
                </c:pt>
                <c:pt idx="648">
                  <c:v>-119.035</c:v>
                </c:pt>
                <c:pt idx="649">
                  <c:v>-119.035</c:v>
                </c:pt>
                <c:pt idx="650">
                  <c:v>-118.785</c:v>
                </c:pt>
                <c:pt idx="651">
                  <c:v>-118.535</c:v>
                </c:pt>
                <c:pt idx="652">
                  <c:v>-118.286</c:v>
                </c:pt>
                <c:pt idx="653">
                  <c:v>-118.535</c:v>
                </c:pt>
                <c:pt idx="654">
                  <c:v>-118.036</c:v>
                </c:pt>
                <c:pt idx="655">
                  <c:v>-118.036</c:v>
                </c:pt>
                <c:pt idx="656">
                  <c:v>-117.786</c:v>
                </c:pt>
                <c:pt idx="657">
                  <c:v>-117.536</c:v>
                </c:pt>
                <c:pt idx="658">
                  <c:v>-117.286</c:v>
                </c:pt>
                <c:pt idx="659">
                  <c:v>-117.536</c:v>
                </c:pt>
                <c:pt idx="660">
                  <c:v>-118.036</c:v>
                </c:pt>
                <c:pt idx="661">
                  <c:v>-118.036</c:v>
                </c:pt>
                <c:pt idx="662">
                  <c:v>-117.972</c:v>
                </c:pt>
                <c:pt idx="663">
                  <c:v>-117.908</c:v>
                </c:pt>
                <c:pt idx="664">
                  <c:v>-117.844</c:v>
                </c:pt>
                <c:pt idx="665">
                  <c:v>-117.908</c:v>
                </c:pt>
                <c:pt idx="666">
                  <c:v>-85.16</c:v>
                </c:pt>
                <c:pt idx="667">
                  <c:v>-85.16</c:v>
                </c:pt>
                <c:pt idx="668">
                  <c:v>-84.9102</c:v>
                </c:pt>
                <c:pt idx="669">
                  <c:v>-84.6604</c:v>
                </c:pt>
                <c:pt idx="670">
                  <c:v>-84.4106</c:v>
                </c:pt>
                <c:pt idx="671">
                  <c:v>-84.6604</c:v>
                </c:pt>
                <c:pt idx="672">
                  <c:v>-84.16079999999998</c:v>
                </c:pt>
                <c:pt idx="673">
                  <c:v>-84.16079999999998</c:v>
                </c:pt>
                <c:pt idx="674">
                  <c:v>-83.911</c:v>
                </c:pt>
                <c:pt idx="675">
                  <c:v>-83.6612</c:v>
                </c:pt>
                <c:pt idx="676">
                  <c:v>-83.4114</c:v>
                </c:pt>
                <c:pt idx="677">
                  <c:v>-83.6612</c:v>
                </c:pt>
                <c:pt idx="678">
                  <c:v>-83.1616</c:v>
                </c:pt>
                <c:pt idx="679">
                  <c:v>-83.1616</c:v>
                </c:pt>
                <c:pt idx="680">
                  <c:v>-82.9118</c:v>
                </c:pt>
                <c:pt idx="681">
                  <c:v>-82.66200000000001</c:v>
                </c:pt>
                <c:pt idx="682">
                  <c:v>-82.4122</c:v>
                </c:pt>
                <c:pt idx="683">
                  <c:v>-82.66200000000001</c:v>
                </c:pt>
                <c:pt idx="684">
                  <c:v>-82.16240000000001</c:v>
                </c:pt>
                <c:pt idx="685">
                  <c:v>-82.16240000000001</c:v>
                </c:pt>
                <c:pt idx="686">
                  <c:v>-81.9126</c:v>
                </c:pt>
                <c:pt idx="687">
                  <c:v>-81.66279999999998</c:v>
                </c:pt>
                <c:pt idx="688">
                  <c:v>-81.413</c:v>
                </c:pt>
                <c:pt idx="689">
                  <c:v>-81.66279999999998</c:v>
                </c:pt>
                <c:pt idx="690">
                  <c:v>-81.1632</c:v>
                </c:pt>
                <c:pt idx="691">
                  <c:v>-81.1632</c:v>
                </c:pt>
                <c:pt idx="692">
                  <c:v>-80.9134</c:v>
                </c:pt>
                <c:pt idx="693">
                  <c:v>-80.6636</c:v>
                </c:pt>
                <c:pt idx="694">
                  <c:v>-80.4138</c:v>
                </c:pt>
                <c:pt idx="695">
                  <c:v>-80.6636</c:v>
                </c:pt>
                <c:pt idx="696">
                  <c:v>-80.164</c:v>
                </c:pt>
                <c:pt idx="697">
                  <c:v>-80.164</c:v>
                </c:pt>
                <c:pt idx="698">
                  <c:v>-79.9142</c:v>
                </c:pt>
                <c:pt idx="699">
                  <c:v>-79.6644</c:v>
                </c:pt>
                <c:pt idx="700">
                  <c:v>-79.4146</c:v>
                </c:pt>
                <c:pt idx="701">
                  <c:v>-79.6644</c:v>
                </c:pt>
                <c:pt idx="702">
                  <c:v>-79.1648</c:v>
                </c:pt>
                <c:pt idx="703">
                  <c:v>-79.1648</c:v>
                </c:pt>
                <c:pt idx="704">
                  <c:v>-78.9149</c:v>
                </c:pt>
                <c:pt idx="705">
                  <c:v>-78.6651</c:v>
                </c:pt>
                <c:pt idx="706">
                  <c:v>-78.4153</c:v>
                </c:pt>
                <c:pt idx="707">
                  <c:v>-78.6651</c:v>
                </c:pt>
                <c:pt idx="708">
                  <c:v>-78.16549999999998</c:v>
                </c:pt>
                <c:pt idx="709">
                  <c:v>-78.16549999999998</c:v>
                </c:pt>
                <c:pt idx="710">
                  <c:v>-77.9157</c:v>
                </c:pt>
                <c:pt idx="711">
                  <c:v>-77.66589999999998</c:v>
                </c:pt>
                <c:pt idx="712">
                  <c:v>-77.4161</c:v>
                </c:pt>
                <c:pt idx="713">
                  <c:v>-77.66589999999998</c:v>
                </c:pt>
                <c:pt idx="714">
                  <c:v>-77.16630000000001</c:v>
                </c:pt>
                <c:pt idx="715">
                  <c:v>-77.16630000000001</c:v>
                </c:pt>
                <c:pt idx="716">
                  <c:v>-76.9165</c:v>
                </c:pt>
                <c:pt idx="717">
                  <c:v>-76.66670000000001</c:v>
                </c:pt>
                <c:pt idx="718">
                  <c:v>-76.4169</c:v>
                </c:pt>
                <c:pt idx="719">
                  <c:v>-76.66670000000001</c:v>
                </c:pt>
                <c:pt idx="720">
                  <c:v>-76.1671</c:v>
                </c:pt>
                <c:pt idx="721">
                  <c:v>-76.1671</c:v>
                </c:pt>
                <c:pt idx="722">
                  <c:v>-75.9173</c:v>
                </c:pt>
                <c:pt idx="723">
                  <c:v>-75.6675</c:v>
                </c:pt>
                <c:pt idx="724">
                  <c:v>-75.4177</c:v>
                </c:pt>
                <c:pt idx="725">
                  <c:v>-75.6675</c:v>
                </c:pt>
                <c:pt idx="726">
                  <c:v>-75.1679</c:v>
                </c:pt>
                <c:pt idx="727">
                  <c:v>-75.1679</c:v>
                </c:pt>
                <c:pt idx="728">
                  <c:v>-74.9181</c:v>
                </c:pt>
                <c:pt idx="729">
                  <c:v>-74.66829999999998</c:v>
                </c:pt>
                <c:pt idx="730">
                  <c:v>-74.4185</c:v>
                </c:pt>
                <c:pt idx="731">
                  <c:v>-74.66829999999998</c:v>
                </c:pt>
                <c:pt idx="732">
                  <c:v>-74.16869999999998</c:v>
                </c:pt>
                <c:pt idx="733">
                  <c:v>-74.16869999999998</c:v>
                </c:pt>
                <c:pt idx="734">
                  <c:v>-73.9189</c:v>
                </c:pt>
                <c:pt idx="735">
                  <c:v>-73.6691</c:v>
                </c:pt>
                <c:pt idx="736">
                  <c:v>-73.4193</c:v>
                </c:pt>
                <c:pt idx="737">
                  <c:v>-73.6691</c:v>
                </c:pt>
                <c:pt idx="738">
                  <c:v>-73.1695</c:v>
                </c:pt>
                <c:pt idx="739">
                  <c:v>-73.1695</c:v>
                </c:pt>
                <c:pt idx="740">
                  <c:v>-72.9197</c:v>
                </c:pt>
                <c:pt idx="741">
                  <c:v>-72.6699</c:v>
                </c:pt>
                <c:pt idx="742">
                  <c:v>-72.4201</c:v>
                </c:pt>
                <c:pt idx="743">
                  <c:v>-72.6699</c:v>
                </c:pt>
                <c:pt idx="744">
                  <c:v>-72.17029999999998</c:v>
                </c:pt>
                <c:pt idx="745">
                  <c:v>-72.17029999999998</c:v>
                </c:pt>
                <c:pt idx="746">
                  <c:v>-71.9205</c:v>
                </c:pt>
                <c:pt idx="747">
                  <c:v>-71.67069999999998</c:v>
                </c:pt>
                <c:pt idx="748">
                  <c:v>-71.4209</c:v>
                </c:pt>
                <c:pt idx="749">
                  <c:v>-71.67069999999998</c:v>
                </c:pt>
                <c:pt idx="750">
                  <c:v>-71.1711</c:v>
                </c:pt>
                <c:pt idx="751">
                  <c:v>-71.1711</c:v>
                </c:pt>
                <c:pt idx="752">
                  <c:v>-70.9213</c:v>
                </c:pt>
                <c:pt idx="753">
                  <c:v>-70.67149999999998</c:v>
                </c:pt>
                <c:pt idx="754">
                  <c:v>-70.4217</c:v>
                </c:pt>
                <c:pt idx="755">
                  <c:v>-70.67149999999998</c:v>
                </c:pt>
                <c:pt idx="756">
                  <c:v>-70.17189999999998</c:v>
                </c:pt>
                <c:pt idx="757">
                  <c:v>-70.17189999999998</c:v>
                </c:pt>
                <c:pt idx="758">
                  <c:v>-69.9221</c:v>
                </c:pt>
                <c:pt idx="759">
                  <c:v>-69.67229999999998</c:v>
                </c:pt>
                <c:pt idx="760">
                  <c:v>-69.4224</c:v>
                </c:pt>
                <c:pt idx="761">
                  <c:v>-69.67229999999998</c:v>
                </c:pt>
                <c:pt idx="762">
                  <c:v>-69.17259999999995</c:v>
                </c:pt>
                <c:pt idx="763">
                  <c:v>-69.17259999999995</c:v>
                </c:pt>
                <c:pt idx="764">
                  <c:v>-68.9228</c:v>
                </c:pt>
                <c:pt idx="765">
                  <c:v>-68.67299999999994</c:v>
                </c:pt>
                <c:pt idx="766">
                  <c:v>-68.4232</c:v>
                </c:pt>
                <c:pt idx="767">
                  <c:v>-68.67299999999994</c:v>
                </c:pt>
                <c:pt idx="768">
                  <c:v>-68.17339999999994</c:v>
                </c:pt>
                <c:pt idx="769">
                  <c:v>-68.17339999999994</c:v>
                </c:pt>
                <c:pt idx="770">
                  <c:v>-67.9236</c:v>
                </c:pt>
                <c:pt idx="771">
                  <c:v>-67.67379999999994</c:v>
                </c:pt>
                <c:pt idx="772">
                  <c:v>-67.424</c:v>
                </c:pt>
                <c:pt idx="773">
                  <c:v>-67.67379999999994</c:v>
                </c:pt>
                <c:pt idx="774">
                  <c:v>-67.1742</c:v>
                </c:pt>
                <c:pt idx="775">
                  <c:v>-67.1742</c:v>
                </c:pt>
                <c:pt idx="776">
                  <c:v>-66.9244</c:v>
                </c:pt>
                <c:pt idx="777">
                  <c:v>-66.6746</c:v>
                </c:pt>
                <c:pt idx="778">
                  <c:v>-66.4248</c:v>
                </c:pt>
                <c:pt idx="779">
                  <c:v>-66.6746</c:v>
                </c:pt>
                <c:pt idx="780">
                  <c:v>-66.17499999999998</c:v>
                </c:pt>
                <c:pt idx="781">
                  <c:v>-66.17499999999998</c:v>
                </c:pt>
                <c:pt idx="782">
                  <c:v>-65.9252</c:v>
                </c:pt>
                <c:pt idx="783">
                  <c:v>-65.67539999999994</c:v>
                </c:pt>
                <c:pt idx="784">
                  <c:v>-65.4256</c:v>
                </c:pt>
                <c:pt idx="785">
                  <c:v>-65.67539999999994</c:v>
                </c:pt>
                <c:pt idx="786">
                  <c:v>-65.17579999999994</c:v>
                </c:pt>
                <c:pt idx="787">
                  <c:v>-65.17579999999994</c:v>
                </c:pt>
                <c:pt idx="788">
                  <c:v>-64.926</c:v>
                </c:pt>
                <c:pt idx="789">
                  <c:v>-64.67619999999998</c:v>
                </c:pt>
                <c:pt idx="790">
                  <c:v>-64.4264</c:v>
                </c:pt>
                <c:pt idx="791">
                  <c:v>-64.67619999999998</c:v>
                </c:pt>
                <c:pt idx="792">
                  <c:v>-64.17659999999998</c:v>
                </c:pt>
                <c:pt idx="793">
                  <c:v>-64.17659999999998</c:v>
                </c:pt>
                <c:pt idx="794">
                  <c:v>-63.9268</c:v>
                </c:pt>
                <c:pt idx="795">
                  <c:v>-63.677</c:v>
                </c:pt>
                <c:pt idx="796">
                  <c:v>-63.4272</c:v>
                </c:pt>
                <c:pt idx="797">
                  <c:v>-63.677</c:v>
                </c:pt>
                <c:pt idx="798">
                  <c:v>-63.1774</c:v>
                </c:pt>
                <c:pt idx="799">
                  <c:v>-63.1774</c:v>
                </c:pt>
                <c:pt idx="800">
                  <c:v>-62.9276</c:v>
                </c:pt>
                <c:pt idx="801">
                  <c:v>-62.6778</c:v>
                </c:pt>
                <c:pt idx="802">
                  <c:v>-62.428</c:v>
                </c:pt>
                <c:pt idx="803">
                  <c:v>-62.6778</c:v>
                </c:pt>
                <c:pt idx="804">
                  <c:v>-62.1782</c:v>
                </c:pt>
                <c:pt idx="805">
                  <c:v>-62.1782</c:v>
                </c:pt>
                <c:pt idx="806">
                  <c:v>-61.9283</c:v>
                </c:pt>
                <c:pt idx="807">
                  <c:v>-61.6785</c:v>
                </c:pt>
                <c:pt idx="808">
                  <c:v>-61.4287</c:v>
                </c:pt>
                <c:pt idx="809">
                  <c:v>-61.6785</c:v>
                </c:pt>
                <c:pt idx="810">
                  <c:v>-61.1789</c:v>
                </c:pt>
                <c:pt idx="811">
                  <c:v>-61.1789</c:v>
                </c:pt>
                <c:pt idx="812">
                  <c:v>-60.9291</c:v>
                </c:pt>
                <c:pt idx="813">
                  <c:v>-60.6793</c:v>
                </c:pt>
                <c:pt idx="814">
                  <c:v>-60.4295</c:v>
                </c:pt>
                <c:pt idx="815">
                  <c:v>-60.6793</c:v>
                </c:pt>
                <c:pt idx="816">
                  <c:v>-60.1797</c:v>
                </c:pt>
                <c:pt idx="817">
                  <c:v>-60.1797</c:v>
                </c:pt>
                <c:pt idx="818">
                  <c:v>-59.9299</c:v>
                </c:pt>
                <c:pt idx="819">
                  <c:v>-59.6801</c:v>
                </c:pt>
                <c:pt idx="820">
                  <c:v>-59.4303</c:v>
                </c:pt>
                <c:pt idx="821">
                  <c:v>-59.6801</c:v>
                </c:pt>
                <c:pt idx="822">
                  <c:v>-59.1805</c:v>
                </c:pt>
                <c:pt idx="823">
                  <c:v>-59.1805</c:v>
                </c:pt>
                <c:pt idx="824">
                  <c:v>-58.9307</c:v>
                </c:pt>
                <c:pt idx="825">
                  <c:v>-58.6809</c:v>
                </c:pt>
                <c:pt idx="826">
                  <c:v>-58.4311</c:v>
                </c:pt>
                <c:pt idx="827">
                  <c:v>-58.6809</c:v>
                </c:pt>
                <c:pt idx="828">
                  <c:v>-58.1813</c:v>
                </c:pt>
                <c:pt idx="829">
                  <c:v>-58.1813</c:v>
                </c:pt>
                <c:pt idx="830">
                  <c:v>-57.9315</c:v>
                </c:pt>
                <c:pt idx="831">
                  <c:v>-57.6817</c:v>
                </c:pt>
                <c:pt idx="832">
                  <c:v>-57.4319</c:v>
                </c:pt>
                <c:pt idx="833">
                  <c:v>-57.6817</c:v>
                </c:pt>
                <c:pt idx="834">
                  <c:v>-57.1821</c:v>
                </c:pt>
                <c:pt idx="835">
                  <c:v>-57.1821</c:v>
                </c:pt>
                <c:pt idx="836">
                  <c:v>-56.9323</c:v>
                </c:pt>
                <c:pt idx="837">
                  <c:v>-56.6825</c:v>
                </c:pt>
                <c:pt idx="838">
                  <c:v>-56.4327</c:v>
                </c:pt>
                <c:pt idx="839">
                  <c:v>-56.6825</c:v>
                </c:pt>
                <c:pt idx="840">
                  <c:v>-56.1828</c:v>
                </c:pt>
                <c:pt idx="841">
                  <c:v>-56.1828</c:v>
                </c:pt>
                <c:pt idx="842">
                  <c:v>-55.933</c:v>
                </c:pt>
                <c:pt idx="843">
                  <c:v>-55.6832</c:v>
                </c:pt>
                <c:pt idx="844">
                  <c:v>-55.4334</c:v>
                </c:pt>
                <c:pt idx="845">
                  <c:v>-55.6832</c:v>
                </c:pt>
                <c:pt idx="846">
                  <c:v>-55.1836</c:v>
                </c:pt>
                <c:pt idx="847">
                  <c:v>-55.1836</c:v>
                </c:pt>
                <c:pt idx="848">
                  <c:v>-54.9338</c:v>
                </c:pt>
                <c:pt idx="849">
                  <c:v>-54.684</c:v>
                </c:pt>
                <c:pt idx="850">
                  <c:v>-54.4342</c:v>
                </c:pt>
                <c:pt idx="851">
                  <c:v>-54.684</c:v>
                </c:pt>
                <c:pt idx="852">
                  <c:v>-54.1844</c:v>
                </c:pt>
                <c:pt idx="853">
                  <c:v>-54.1844</c:v>
                </c:pt>
                <c:pt idx="854">
                  <c:v>-53.9346</c:v>
                </c:pt>
                <c:pt idx="855">
                  <c:v>-53.6848</c:v>
                </c:pt>
                <c:pt idx="856">
                  <c:v>-53.435</c:v>
                </c:pt>
                <c:pt idx="857">
                  <c:v>-53.6848</c:v>
                </c:pt>
                <c:pt idx="858">
                  <c:v>-53.1852</c:v>
                </c:pt>
                <c:pt idx="859">
                  <c:v>-53.1852</c:v>
                </c:pt>
                <c:pt idx="860">
                  <c:v>-52.9354</c:v>
                </c:pt>
                <c:pt idx="861">
                  <c:v>-52.6856</c:v>
                </c:pt>
                <c:pt idx="862">
                  <c:v>-52.4358</c:v>
                </c:pt>
                <c:pt idx="863">
                  <c:v>-52.6856</c:v>
                </c:pt>
                <c:pt idx="864">
                  <c:v>-52.186</c:v>
                </c:pt>
                <c:pt idx="865">
                  <c:v>-52.186</c:v>
                </c:pt>
                <c:pt idx="866">
                  <c:v>-51.9362</c:v>
                </c:pt>
                <c:pt idx="867">
                  <c:v>-51.6864</c:v>
                </c:pt>
                <c:pt idx="868">
                  <c:v>-51.4365</c:v>
                </c:pt>
                <c:pt idx="869">
                  <c:v>-51.6864</c:v>
                </c:pt>
                <c:pt idx="870">
                  <c:v>-51.1867</c:v>
                </c:pt>
                <c:pt idx="871">
                  <c:v>-51.1867</c:v>
                </c:pt>
                <c:pt idx="872">
                  <c:v>-50.9369</c:v>
                </c:pt>
                <c:pt idx="873">
                  <c:v>-50.6871</c:v>
                </c:pt>
                <c:pt idx="874">
                  <c:v>-50.4373</c:v>
                </c:pt>
                <c:pt idx="875">
                  <c:v>-50.6871</c:v>
                </c:pt>
                <c:pt idx="876">
                  <c:v>-50.1875</c:v>
                </c:pt>
                <c:pt idx="877">
                  <c:v>-50.1875</c:v>
                </c:pt>
                <c:pt idx="878">
                  <c:v>-49.9377</c:v>
                </c:pt>
                <c:pt idx="879">
                  <c:v>-49.6879</c:v>
                </c:pt>
                <c:pt idx="880">
                  <c:v>-49.4381</c:v>
                </c:pt>
                <c:pt idx="881">
                  <c:v>-49.6879</c:v>
                </c:pt>
                <c:pt idx="882">
                  <c:v>-49.1883</c:v>
                </c:pt>
                <c:pt idx="883">
                  <c:v>-49.1883</c:v>
                </c:pt>
                <c:pt idx="884">
                  <c:v>-48.9385</c:v>
                </c:pt>
                <c:pt idx="885">
                  <c:v>-48.6887</c:v>
                </c:pt>
                <c:pt idx="886">
                  <c:v>-48.4389</c:v>
                </c:pt>
                <c:pt idx="887">
                  <c:v>-48.6887</c:v>
                </c:pt>
                <c:pt idx="888">
                  <c:v>-48.1891</c:v>
                </c:pt>
                <c:pt idx="889">
                  <c:v>-48.1891</c:v>
                </c:pt>
                <c:pt idx="890">
                  <c:v>-47.9393</c:v>
                </c:pt>
                <c:pt idx="891">
                  <c:v>-47.6895</c:v>
                </c:pt>
                <c:pt idx="892">
                  <c:v>-47.4397</c:v>
                </c:pt>
                <c:pt idx="893">
                  <c:v>-47.6895</c:v>
                </c:pt>
                <c:pt idx="894">
                  <c:v>-47.1898</c:v>
                </c:pt>
                <c:pt idx="895">
                  <c:v>-47.1898</c:v>
                </c:pt>
                <c:pt idx="896">
                  <c:v>-46.94</c:v>
                </c:pt>
                <c:pt idx="897">
                  <c:v>-46.6902</c:v>
                </c:pt>
                <c:pt idx="898">
                  <c:v>-46.4404</c:v>
                </c:pt>
                <c:pt idx="899">
                  <c:v>-46.6902</c:v>
                </c:pt>
                <c:pt idx="900">
                  <c:v>-46.1906</c:v>
                </c:pt>
                <c:pt idx="901">
                  <c:v>-46.1906</c:v>
                </c:pt>
                <c:pt idx="902">
                  <c:v>-45.9408</c:v>
                </c:pt>
                <c:pt idx="903">
                  <c:v>-45.691</c:v>
                </c:pt>
                <c:pt idx="904">
                  <c:v>-45.4412</c:v>
                </c:pt>
                <c:pt idx="905">
                  <c:v>-45.691</c:v>
                </c:pt>
                <c:pt idx="906">
                  <c:v>-45.1914</c:v>
                </c:pt>
                <c:pt idx="907">
                  <c:v>-45.1914</c:v>
                </c:pt>
                <c:pt idx="908">
                  <c:v>-44.9416</c:v>
                </c:pt>
                <c:pt idx="909">
                  <c:v>-44.6918</c:v>
                </c:pt>
                <c:pt idx="910">
                  <c:v>-44.442</c:v>
                </c:pt>
                <c:pt idx="911">
                  <c:v>-44.6918</c:v>
                </c:pt>
                <c:pt idx="912">
                  <c:v>-44.1922</c:v>
                </c:pt>
                <c:pt idx="913">
                  <c:v>-44.1922</c:v>
                </c:pt>
                <c:pt idx="914">
                  <c:v>-43.9423</c:v>
                </c:pt>
                <c:pt idx="915">
                  <c:v>-43.6925</c:v>
                </c:pt>
                <c:pt idx="916">
                  <c:v>-43.4427</c:v>
                </c:pt>
                <c:pt idx="917">
                  <c:v>-43.6925</c:v>
                </c:pt>
                <c:pt idx="918">
                  <c:v>-43.1929</c:v>
                </c:pt>
                <c:pt idx="919">
                  <c:v>-43.1929</c:v>
                </c:pt>
                <c:pt idx="920">
                  <c:v>-42.9431</c:v>
                </c:pt>
                <c:pt idx="921">
                  <c:v>-42.6933</c:v>
                </c:pt>
                <c:pt idx="922">
                  <c:v>-42.4435</c:v>
                </c:pt>
                <c:pt idx="923">
                  <c:v>-42.6933</c:v>
                </c:pt>
                <c:pt idx="924">
                  <c:v>-42.1937</c:v>
                </c:pt>
                <c:pt idx="925">
                  <c:v>-42.1937</c:v>
                </c:pt>
                <c:pt idx="926">
                  <c:v>-41.9439</c:v>
                </c:pt>
                <c:pt idx="927">
                  <c:v>-41.6941</c:v>
                </c:pt>
                <c:pt idx="928">
                  <c:v>-41.4443</c:v>
                </c:pt>
                <c:pt idx="929">
                  <c:v>-41.6941</c:v>
                </c:pt>
                <c:pt idx="930">
                  <c:v>-41.1945</c:v>
                </c:pt>
                <c:pt idx="931">
                  <c:v>-41.1945</c:v>
                </c:pt>
                <c:pt idx="932">
                  <c:v>-40.9446</c:v>
                </c:pt>
                <c:pt idx="933">
                  <c:v>-40.6948</c:v>
                </c:pt>
                <c:pt idx="934">
                  <c:v>-40.445</c:v>
                </c:pt>
                <c:pt idx="935">
                  <c:v>-40.6948</c:v>
                </c:pt>
                <c:pt idx="936">
                  <c:v>-40.1952</c:v>
                </c:pt>
                <c:pt idx="937">
                  <c:v>-40.1952</c:v>
                </c:pt>
                <c:pt idx="938">
                  <c:v>-39.9454</c:v>
                </c:pt>
                <c:pt idx="939">
                  <c:v>-39.6956</c:v>
                </c:pt>
                <c:pt idx="940">
                  <c:v>-39.4458</c:v>
                </c:pt>
                <c:pt idx="941">
                  <c:v>-39.6956</c:v>
                </c:pt>
                <c:pt idx="942">
                  <c:v>-39.196</c:v>
                </c:pt>
                <c:pt idx="943">
                  <c:v>-39.196</c:v>
                </c:pt>
                <c:pt idx="944">
                  <c:v>-38.9462</c:v>
                </c:pt>
                <c:pt idx="945">
                  <c:v>-38.6964</c:v>
                </c:pt>
                <c:pt idx="946">
                  <c:v>-38.4466</c:v>
                </c:pt>
                <c:pt idx="947">
                  <c:v>-38.6964</c:v>
                </c:pt>
                <c:pt idx="948">
                  <c:v>-38.1967</c:v>
                </c:pt>
                <c:pt idx="949">
                  <c:v>-38.1967</c:v>
                </c:pt>
                <c:pt idx="950">
                  <c:v>-37.9469</c:v>
                </c:pt>
                <c:pt idx="951">
                  <c:v>-37.6971</c:v>
                </c:pt>
                <c:pt idx="952">
                  <c:v>-37.4473</c:v>
                </c:pt>
                <c:pt idx="953">
                  <c:v>-37.6971</c:v>
                </c:pt>
                <c:pt idx="954">
                  <c:v>-37.1975</c:v>
                </c:pt>
                <c:pt idx="955">
                  <c:v>-37.1975</c:v>
                </c:pt>
                <c:pt idx="956">
                  <c:v>-36.9477</c:v>
                </c:pt>
                <c:pt idx="957">
                  <c:v>-36.6979</c:v>
                </c:pt>
                <c:pt idx="958">
                  <c:v>-36.4481</c:v>
                </c:pt>
                <c:pt idx="959">
                  <c:v>-36.6979</c:v>
                </c:pt>
                <c:pt idx="960">
                  <c:v>-36.1983</c:v>
                </c:pt>
                <c:pt idx="961">
                  <c:v>-36.1983</c:v>
                </c:pt>
                <c:pt idx="962">
                  <c:v>-35.9485</c:v>
                </c:pt>
                <c:pt idx="963">
                  <c:v>-35.6986</c:v>
                </c:pt>
                <c:pt idx="964">
                  <c:v>-35.4488</c:v>
                </c:pt>
                <c:pt idx="965">
                  <c:v>-35.6986</c:v>
                </c:pt>
                <c:pt idx="966">
                  <c:v>-35.199</c:v>
                </c:pt>
                <c:pt idx="967">
                  <c:v>-35.199</c:v>
                </c:pt>
                <c:pt idx="968">
                  <c:v>-34.9492</c:v>
                </c:pt>
                <c:pt idx="969">
                  <c:v>-34.6994</c:v>
                </c:pt>
                <c:pt idx="970">
                  <c:v>-34.4496</c:v>
                </c:pt>
                <c:pt idx="971">
                  <c:v>-34.6994</c:v>
                </c:pt>
                <c:pt idx="972">
                  <c:v>-34.1998</c:v>
                </c:pt>
                <c:pt idx="973">
                  <c:v>-34.1998</c:v>
                </c:pt>
                <c:pt idx="974">
                  <c:v>-33.95</c:v>
                </c:pt>
                <c:pt idx="975">
                  <c:v>-33.7001</c:v>
                </c:pt>
                <c:pt idx="976">
                  <c:v>-33.4503</c:v>
                </c:pt>
                <c:pt idx="977">
                  <c:v>-33.7001</c:v>
                </c:pt>
                <c:pt idx="978">
                  <c:v>-33.2005</c:v>
                </c:pt>
                <c:pt idx="979">
                  <c:v>-33.2005</c:v>
                </c:pt>
                <c:pt idx="980">
                  <c:v>-32.9507</c:v>
                </c:pt>
                <c:pt idx="981">
                  <c:v>-32.7009</c:v>
                </c:pt>
                <c:pt idx="982">
                  <c:v>-32.4511</c:v>
                </c:pt>
                <c:pt idx="983">
                  <c:v>-32.7009</c:v>
                </c:pt>
                <c:pt idx="984">
                  <c:v>-32.2013</c:v>
                </c:pt>
                <c:pt idx="985">
                  <c:v>-32.2013</c:v>
                </c:pt>
                <c:pt idx="986">
                  <c:v>-31.9515</c:v>
                </c:pt>
                <c:pt idx="987">
                  <c:v>-31.7016</c:v>
                </c:pt>
                <c:pt idx="988">
                  <c:v>-31.4518</c:v>
                </c:pt>
                <c:pt idx="989">
                  <c:v>-31.7016</c:v>
                </c:pt>
                <c:pt idx="990">
                  <c:v>-31.202</c:v>
                </c:pt>
                <c:pt idx="991">
                  <c:v>-31.202</c:v>
                </c:pt>
                <c:pt idx="992">
                  <c:v>-30.9522</c:v>
                </c:pt>
                <c:pt idx="993">
                  <c:v>-30.7024</c:v>
                </c:pt>
                <c:pt idx="994">
                  <c:v>-30.4526</c:v>
                </c:pt>
                <c:pt idx="995">
                  <c:v>-30.7024</c:v>
                </c:pt>
                <c:pt idx="996">
                  <c:v>-30.2028</c:v>
                </c:pt>
                <c:pt idx="997">
                  <c:v>-30.2028</c:v>
                </c:pt>
                <c:pt idx="998">
                  <c:v>-29.9529</c:v>
                </c:pt>
                <c:pt idx="999">
                  <c:v>-29.7031</c:v>
                </c:pt>
                <c:pt idx="1000">
                  <c:v>-29.4533</c:v>
                </c:pt>
                <c:pt idx="1001">
                  <c:v>-29.7031</c:v>
                </c:pt>
                <c:pt idx="1002">
                  <c:v>-29.2035</c:v>
                </c:pt>
                <c:pt idx="1003">
                  <c:v>-29.2035</c:v>
                </c:pt>
                <c:pt idx="1004">
                  <c:v>-28.9537</c:v>
                </c:pt>
                <c:pt idx="1005">
                  <c:v>-28.7039</c:v>
                </c:pt>
                <c:pt idx="1006">
                  <c:v>-28.454</c:v>
                </c:pt>
                <c:pt idx="1007">
                  <c:v>-28.7039</c:v>
                </c:pt>
                <c:pt idx="1008">
                  <c:v>-28.2042</c:v>
                </c:pt>
                <c:pt idx="1009">
                  <c:v>-28.2042</c:v>
                </c:pt>
                <c:pt idx="1010">
                  <c:v>-27.9544</c:v>
                </c:pt>
                <c:pt idx="1011">
                  <c:v>-27.7046</c:v>
                </c:pt>
                <c:pt idx="1012">
                  <c:v>-27.4548</c:v>
                </c:pt>
                <c:pt idx="1013">
                  <c:v>-27.7046</c:v>
                </c:pt>
                <c:pt idx="1014">
                  <c:v>-27.205</c:v>
                </c:pt>
                <c:pt idx="1015">
                  <c:v>-27.205</c:v>
                </c:pt>
                <c:pt idx="1016">
                  <c:v>-26.9551</c:v>
                </c:pt>
                <c:pt idx="1017">
                  <c:v>-26.7053</c:v>
                </c:pt>
                <c:pt idx="1018">
                  <c:v>-26.4555</c:v>
                </c:pt>
                <c:pt idx="1019">
                  <c:v>-26.7053</c:v>
                </c:pt>
                <c:pt idx="1020">
                  <c:v>-26.2057</c:v>
                </c:pt>
                <c:pt idx="1021">
                  <c:v>-26.2057</c:v>
                </c:pt>
                <c:pt idx="1022">
                  <c:v>-25.9559</c:v>
                </c:pt>
                <c:pt idx="1023">
                  <c:v>-25.7061</c:v>
                </c:pt>
                <c:pt idx="1024">
                  <c:v>-25.4562</c:v>
                </c:pt>
                <c:pt idx="1025">
                  <c:v>-25.7061</c:v>
                </c:pt>
                <c:pt idx="1026">
                  <c:v>-25.2064</c:v>
                </c:pt>
                <c:pt idx="1027">
                  <c:v>-25.2064</c:v>
                </c:pt>
                <c:pt idx="1028">
                  <c:v>-24.9566</c:v>
                </c:pt>
                <c:pt idx="1029">
                  <c:v>-24.7068</c:v>
                </c:pt>
                <c:pt idx="1030">
                  <c:v>-24.457</c:v>
                </c:pt>
                <c:pt idx="1031">
                  <c:v>-24.7068</c:v>
                </c:pt>
                <c:pt idx="1032">
                  <c:v>-24.2071</c:v>
                </c:pt>
                <c:pt idx="1033">
                  <c:v>-24.2071</c:v>
                </c:pt>
                <c:pt idx="1034">
                  <c:v>-23.9573</c:v>
                </c:pt>
                <c:pt idx="1035">
                  <c:v>-23.7075</c:v>
                </c:pt>
                <c:pt idx="1036">
                  <c:v>-23.4577</c:v>
                </c:pt>
                <c:pt idx="1037">
                  <c:v>-23.7075</c:v>
                </c:pt>
                <c:pt idx="1038">
                  <c:v>-23.2079</c:v>
                </c:pt>
                <c:pt idx="1039">
                  <c:v>-23.2079</c:v>
                </c:pt>
                <c:pt idx="1040">
                  <c:v>-22.958</c:v>
                </c:pt>
                <c:pt idx="1041">
                  <c:v>-22.7082</c:v>
                </c:pt>
                <c:pt idx="1042">
                  <c:v>-22.4584</c:v>
                </c:pt>
                <c:pt idx="1043">
                  <c:v>-22.7082</c:v>
                </c:pt>
                <c:pt idx="1044">
                  <c:v>-22.2086</c:v>
                </c:pt>
                <c:pt idx="1045">
                  <c:v>-22.2086</c:v>
                </c:pt>
                <c:pt idx="1046">
                  <c:v>-21.9588</c:v>
                </c:pt>
                <c:pt idx="1047">
                  <c:v>-21.7089</c:v>
                </c:pt>
                <c:pt idx="1048">
                  <c:v>-21.4591</c:v>
                </c:pt>
                <c:pt idx="1049">
                  <c:v>-21.7089</c:v>
                </c:pt>
                <c:pt idx="1050">
                  <c:v>-21.2093</c:v>
                </c:pt>
                <c:pt idx="1051">
                  <c:v>-21.2093</c:v>
                </c:pt>
                <c:pt idx="1052">
                  <c:v>-20.9595</c:v>
                </c:pt>
                <c:pt idx="1053">
                  <c:v>-20.7096</c:v>
                </c:pt>
                <c:pt idx="1054">
                  <c:v>-20.4598</c:v>
                </c:pt>
                <c:pt idx="1055">
                  <c:v>-20.7096</c:v>
                </c:pt>
                <c:pt idx="1056">
                  <c:v>-20.21</c:v>
                </c:pt>
                <c:pt idx="1057">
                  <c:v>-20.21</c:v>
                </c:pt>
                <c:pt idx="1058">
                  <c:v>-19.9602</c:v>
                </c:pt>
                <c:pt idx="1059">
                  <c:v>-19.7103</c:v>
                </c:pt>
                <c:pt idx="1060">
                  <c:v>-19.4605</c:v>
                </c:pt>
                <c:pt idx="1061">
                  <c:v>-19.7103</c:v>
                </c:pt>
                <c:pt idx="1062">
                  <c:v>-19.2107</c:v>
                </c:pt>
                <c:pt idx="1063">
                  <c:v>-19.2107</c:v>
                </c:pt>
                <c:pt idx="1064">
                  <c:v>-18.9609</c:v>
                </c:pt>
                <c:pt idx="1065">
                  <c:v>-18.711</c:v>
                </c:pt>
                <c:pt idx="1066">
                  <c:v>-18.4612</c:v>
                </c:pt>
                <c:pt idx="1067">
                  <c:v>-18.711</c:v>
                </c:pt>
                <c:pt idx="1068">
                  <c:v>-18.2114</c:v>
                </c:pt>
                <c:pt idx="1069">
                  <c:v>-18.2114</c:v>
                </c:pt>
                <c:pt idx="1070">
                  <c:v>-17.9615</c:v>
                </c:pt>
                <c:pt idx="1071">
                  <c:v>-17.7117</c:v>
                </c:pt>
                <c:pt idx="1072">
                  <c:v>-17.4619</c:v>
                </c:pt>
                <c:pt idx="1073">
                  <c:v>-17.7117</c:v>
                </c:pt>
                <c:pt idx="1074">
                  <c:v>-17.2121</c:v>
                </c:pt>
                <c:pt idx="1075">
                  <c:v>-17.2121</c:v>
                </c:pt>
                <c:pt idx="1076">
                  <c:v>-16.9622</c:v>
                </c:pt>
                <c:pt idx="1077">
                  <c:v>-16.7124</c:v>
                </c:pt>
                <c:pt idx="1078">
                  <c:v>-16.46259999999996</c:v>
                </c:pt>
                <c:pt idx="1079">
                  <c:v>-16.7124</c:v>
                </c:pt>
                <c:pt idx="1080">
                  <c:v>-16.2127</c:v>
                </c:pt>
                <c:pt idx="1081">
                  <c:v>-16.2127</c:v>
                </c:pt>
                <c:pt idx="1082">
                  <c:v>-15.9629</c:v>
                </c:pt>
                <c:pt idx="1083">
                  <c:v>-15.7131</c:v>
                </c:pt>
                <c:pt idx="1084">
                  <c:v>-15.4632</c:v>
                </c:pt>
                <c:pt idx="1085">
                  <c:v>-15.7131</c:v>
                </c:pt>
                <c:pt idx="1086">
                  <c:v>-15.2134</c:v>
                </c:pt>
                <c:pt idx="1087">
                  <c:v>-15.2134</c:v>
                </c:pt>
                <c:pt idx="1088">
                  <c:v>-14.9636</c:v>
                </c:pt>
                <c:pt idx="1089">
                  <c:v>-14.7137</c:v>
                </c:pt>
                <c:pt idx="1090">
                  <c:v>-14.4639</c:v>
                </c:pt>
                <c:pt idx="1091">
                  <c:v>-14.7137</c:v>
                </c:pt>
                <c:pt idx="1092">
                  <c:v>-14.2141</c:v>
                </c:pt>
                <c:pt idx="1093">
                  <c:v>-14.2141</c:v>
                </c:pt>
                <c:pt idx="1094">
                  <c:v>-13.9642</c:v>
                </c:pt>
                <c:pt idx="1095">
                  <c:v>-13.7144</c:v>
                </c:pt>
                <c:pt idx="1096">
                  <c:v>-13.4646</c:v>
                </c:pt>
                <c:pt idx="1097">
                  <c:v>-13.7144</c:v>
                </c:pt>
                <c:pt idx="1098">
                  <c:v>-13.2147</c:v>
                </c:pt>
                <c:pt idx="1099">
                  <c:v>-13.2147</c:v>
                </c:pt>
                <c:pt idx="1100">
                  <c:v>-12.9649</c:v>
                </c:pt>
                <c:pt idx="1101">
                  <c:v>-12.7151</c:v>
                </c:pt>
                <c:pt idx="1102">
                  <c:v>-12.4652</c:v>
                </c:pt>
                <c:pt idx="1103">
                  <c:v>-12.7151</c:v>
                </c:pt>
                <c:pt idx="1104">
                  <c:v>-12.2154</c:v>
                </c:pt>
                <c:pt idx="1105">
                  <c:v>-12.2154</c:v>
                </c:pt>
                <c:pt idx="1106">
                  <c:v>-11.9655</c:v>
                </c:pt>
                <c:pt idx="1107">
                  <c:v>-11.7157</c:v>
                </c:pt>
                <c:pt idx="1108">
                  <c:v>-11.4659</c:v>
                </c:pt>
                <c:pt idx="1109">
                  <c:v>-11.7157</c:v>
                </c:pt>
                <c:pt idx="1110">
                  <c:v>-11.216</c:v>
                </c:pt>
                <c:pt idx="1111">
                  <c:v>-11.216</c:v>
                </c:pt>
                <c:pt idx="1112">
                  <c:v>-10.9662</c:v>
                </c:pt>
                <c:pt idx="1113">
                  <c:v>-10.7163</c:v>
                </c:pt>
                <c:pt idx="1114">
                  <c:v>-10.4665</c:v>
                </c:pt>
                <c:pt idx="1115">
                  <c:v>-10.7163</c:v>
                </c:pt>
                <c:pt idx="1116">
                  <c:v>-10.2166</c:v>
                </c:pt>
                <c:pt idx="1117">
                  <c:v>-10.2166</c:v>
                </c:pt>
                <c:pt idx="1118">
                  <c:v>-9.9668</c:v>
                </c:pt>
                <c:pt idx="1119">
                  <c:v>-9.716950000000001</c:v>
                </c:pt>
                <c:pt idx="1120">
                  <c:v>-9.4671</c:v>
                </c:pt>
                <c:pt idx="1121">
                  <c:v>-9.716950000000001</c:v>
                </c:pt>
                <c:pt idx="1122">
                  <c:v>-9.217259999999997</c:v>
                </c:pt>
                <c:pt idx="1123">
                  <c:v>-9.217259999999997</c:v>
                </c:pt>
                <c:pt idx="1124">
                  <c:v>-8.96741</c:v>
                </c:pt>
                <c:pt idx="1125">
                  <c:v>-8.717560000000001</c:v>
                </c:pt>
                <c:pt idx="1126">
                  <c:v>-8.46771</c:v>
                </c:pt>
                <c:pt idx="1127">
                  <c:v>-8.717560000000001</c:v>
                </c:pt>
                <c:pt idx="1128">
                  <c:v>-8.21786</c:v>
                </c:pt>
                <c:pt idx="1129">
                  <c:v>-8.21786</c:v>
                </c:pt>
                <c:pt idx="1130">
                  <c:v>-7.96801</c:v>
                </c:pt>
                <c:pt idx="1131">
                  <c:v>-7.71816</c:v>
                </c:pt>
                <c:pt idx="1132">
                  <c:v>-7.46831</c:v>
                </c:pt>
                <c:pt idx="1133">
                  <c:v>-7.71816</c:v>
                </c:pt>
                <c:pt idx="1134">
                  <c:v>-7.21846</c:v>
                </c:pt>
                <c:pt idx="1135">
                  <c:v>-7.21846</c:v>
                </c:pt>
                <c:pt idx="1136">
                  <c:v>-6.96861</c:v>
                </c:pt>
                <c:pt idx="1137">
                  <c:v>-6.71875</c:v>
                </c:pt>
                <c:pt idx="1138">
                  <c:v>-6.4689</c:v>
                </c:pt>
                <c:pt idx="1139">
                  <c:v>-6.71875</c:v>
                </c:pt>
                <c:pt idx="1140">
                  <c:v>-6.21904</c:v>
                </c:pt>
                <c:pt idx="1141">
                  <c:v>-6.21904</c:v>
                </c:pt>
                <c:pt idx="1142">
                  <c:v>-5.96918</c:v>
                </c:pt>
                <c:pt idx="1143">
                  <c:v>-5.71933</c:v>
                </c:pt>
                <c:pt idx="1144">
                  <c:v>-5.46947</c:v>
                </c:pt>
                <c:pt idx="1145">
                  <c:v>-5.71933</c:v>
                </c:pt>
                <c:pt idx="1146">
                  <c:v>-5.21961</c:v>
                </c:pt>
                <c:pt idx="1147">
                  <c:v>-5.21961</c:v>
                </c:pt>
                <c:pt idx="1148">
                  <c:v>-4.96975</c:v>
                </c:pt>
                <c:pt idx="1149">
                  <c:v>-4.71989</c:v>
                </c:pt>
                <c:pt idx="1150">
                  <c:v>-4.47002</c:v>
                </c:pt>
                <c:pt idx="1151">
                  <c:v>-4.71989</c:v>
                </c:pt>
                <c:pt idx="1152">
                  <c:v>-4.22016</c:v>
                </c:pt>
                <c:pt idx="1153">
                  <c:v>-4.22016</c:v>
                </c:pt>
                <c:pt idx="1154">
                  <c:v>-3.9703</c:v>
                </c:pt>
                <c:pt idx="1155">
                  <c:v>-3.72043</c:v>
                </c:pt>
                <c:pt idx="1156">
                  <c:v>-3.47057</c:v>
                </c:pt>
                <c:pt idx="1157">
                  <c:v>-3.72043</c:v>
                </c:pt>
                <c:pt idx="1158">
                  <c:v>-3.2207</c:v>
                </c:pt>
                <c:pt idx="1159">
                  <c:v>-3.2207</c:v>
                </c:pt>
                <c:pt idx="1160">
                  <c:v>-2.97083</c:v>
                </c:pt>
                <c:pt idx="1161">
                  <c:v>-2.72096</c:v>
                </c:pt>
                <c:pt idx="1162">
                  <c:v>-2.47109</c:v>
                </c:pt>
                <c:pt idx="1163">
                  <c:v>-2.72096</c:v>
                </c:pt>
                <c:pt idx="1164">
                  <c:v>-2.22122</c:v>
                </c:pt>
                <c:pt idx="1165">
                  <c:v>-2.22122</c:v>
                </c:pt>
                <c:pt idx="1166">
                  <c:v>-1.97135</c:v>
                </c:pt>
                <c:pt idx="1167">
                  <c:v>-1.72148</c:v>
                </c:pt>
                <c:pt idx="1168">
                  <c:v>-1.4716</c:v>
                </c:pt>
                <c:pt idx="1169">
                  <c:v>-1.72148</c:v>
                </c:pt>
                <c:pt idx="1170">
                  <c:v>-1.22173</c:v>
                </c:pt>
                <c:pt idx="1171">
                  <c:v>-1.22173</c:v>
                </c:pt>
                <c:pt idx="1172">
                  <c:v>-0.971854</c:v>
                </c:pt>
                <c:pt idx="1173">
                  <c:v>-0.721977</c:v>
                </c:pt>
                <c:pt idx="1174">
                  <c:v>-0.472099</c:v>
                </c:pt>
                <c:pt idx="1175">
                  <c:v>-0.721977</c:v>
                </c:pt>
                <c:pt idx="1176">
                  <c:v>-0.22222</c:v>
                </c:pt>
                <c:pt idx="1177">
                  <c:v>-0.22222</c:v>
                </c:pt>
                <c:pt idx="1178">
                  <c:v>0.0276607</c:v>
                </c:pt>
                <c:pt idx="1179">
                  <c:v>0.277542</c:v>
                </c:pt>
                <c:pt idx="1180">
                  <c:v>0.527425</c:v>
                </c:pt>
                <c:pt idx="1181">
                  <c:v>0.277542</c:v>
                </c:pt>
                <c:pt idx="1182">
                  <c:v>-0.22222</c:v>
                </c:pt>
                <c:pt idx="1183">
                  <c:v>-0.22222</c:v>
                </c:pt>
                <c:pt idx="1184">
                  <c:v>-0.166775</c:v>
                </c:pt>
                <c:pt idx="1185">
                  <c:v>-0.111329</c:v>
                </c:pt>
                <c:pt idx="1186">
                  <c:v>-0.0558842</c:v>
                </c:pt>
                <c:pt idx="1187">
                  <c:v>-0.111329</c:v>
                </c:pt>
                <c:pt idx="1188">
                  <c:v>-0.0004375</c:v>
                </c:pt>
                <c:pt idx="1189">
                  <c:v>-0.0004375</c:v>
                </c:pt>
                <c:pt idx="1190">
                  <c:v>0.0124734</c:v>
                </c:pt>
                <c:pt idx="1191">
                  <c:v>0.0253843</c:v>
                </c:pt>
                <c:pt idx="1192">
                  <c:v>0.0382952</c:v>
                </c:pt>
                <c:pt idx="1193">
                  <c:v>0.0253843</c:v>
                </c:pt>
                <c:pt idx="1194">
                  <c:v>-0.0004375</c:v>
                </c:pt>
                <c:pt idx="1195">
                  <c:v>-0.0004375</c:v>
                </c:pt>
                <c:pt idx="1196">
                  <c:v>-0.00021875</c:v>
                </c:pt>
                <c:pt idx="1197" formatCode="0.00E+00">
                  <c:v>-1.96678E-10</c:v>
                </c:pt>
                <c:pt idx="1198">
                  <c:v>0.00021875</c:v>
                </c:pt>
                <c:pt idx="1199" formatCode="0.00E+00">
                  <c:v>-1.96678E-10</c:v>
                </c:pt>
                <c:pt idx="1200">
                  <c:v>0.0004375</c:v>
                </c:pt>
                <c:pt idx="1201">
                  <c:v>0.0004375</c:v>
                </c:pt>
                <c:pt idx="1202">
                  <c:v>0.250321</c:v>
                </c:pt>
                <c:pt idx="1203">
                  <c:v>0.500206</c:v>
                </c:pt>
                <c:pt idx="1204">
                  <c:v>0.750092</c:v>
                </c:pt>
                <c:pt idx="1205">
                  <c:v>0.500206</c:v>
                </c:pt>
                <c:pt idx="1206">
                  <c:v>0.999979</c:v>
                </c:pt>
                <c:pt idx="1207">
                  <c:v>0.999979</c:v>
                </c:pt>
                <c:pt idx="1208">
                  <c:v>1.24987</c:v>
                </c:pt>
                <c:pt idx="1209">
                  <c:v>1.49976</c:v>
                </c:pt>
                <c:pt idx="1210">
                  <c:v>1.74965</c:v>
                </c:pt>
                <c:pt idx="1211">
                  <c:v>1.49976</c:v>
                </c:pt>
                <c:pt idx="1212">
                  <c:v>1.99954</c:v>
                </c:pt>
                <c:pt idx="1213">
                  <c:v>1.99954</c:v>
                </c:pt>
                <c:pt idx="1214">
                  <c:v>2.24943</c:v>
                </c:pt>
                <c:pt idx="1215">
                  <c:v>2.49932</c:v>
                </c:pt>
                <c:pt idx="1216">
                  <c:v>2.74922</c:v>
                </c:pt>
                <c:pt idx="1217">
                  <c:v>2.49932</c:v>
                </c:pt>
                <c:pt idx="1218">
                  <c:v>2.99911</c:v>
                </c:pt>
                <c:pt idx="1219">
                  <c:v>2.99911</c:v>
                </c:pt>
                <c:pt idx="1220">
                  <c:v>3.24901</c:v>
                </c:pt>
                <c:pt idx="1221">
                  <c:v>3.49891</c:v>
                </c:pt>
                <c:pt idx="1222">
                  <c:v>3.74881</c:v>
                </c:pt>
                <c:pt idx="1223">
                  <c:v>3.49891</c:v>
                </c:pt>
                <c:pt idx="1224">
                  <c:v>3.99871</c:v>
                </c:pt>
                <c:pt idx="1225">
                  <c:v>3.99871</c:v>
                </c:pt>
                <c:pt idx="1226">
                  <c:v>4.24861</c:v>
                </c:pt>
                <c:pt idx="1227">
                  <c:v>4.49851</c:v>
                </c:pt>
                <c:pt idx="1228">
                  <c:v>4.74842</c:v>
                </c:pt>
                <c:pt idx="1229">
                  <c:v>4.49851</c:v>
                </c:pt>
                <c:pt idx="1230">
                  <c:v>4.99832</c:v>
                </c:pt>
                <c:pt idx="1231">
                  <c:v>4.99832</c:v>
                </c:pt>
                <c:pt idx="1232">
                  <c:v>5.24823</c:v>
                </c:pt>
                <c:pt idx="1233">
                  <c:v>5.49814</c:v>
                </c:pt>
                <c:pt idx="1234">
                  <c:v>5.74804</c:v>
                </c:pt>
                <c:pt idx="1235">
                  <c:v>5.49814</c:v>
                </c:pt>
                <c:pt idx="1236">
                  <c:v>5.997949999999999</c:v>
                </c:pt>
                <c:pt idx="1237">
                  <c:v>5.997949999999999</c:v>
                </c:pt>
                <c:pt idx="1238">
                  <c:v>6.24786</c:v>
                </c:pt>
                <c:pt idx="1239">
                  <c:v>6.49777</c:v>
                </c:pt>
                <c:pt idx="1240">
                  <c:v>6.74769</c:v>
                </c:pt>
                <c:pt idx="1241">
                  <c:v>6.49777</c:v>
                </c:pt>
                <c:pt idx="1242">
                  <c:v>6.9976</c:v>
                </c:pt>
                <c:pt idx="1243">
                  <c:v>6.9976</c:v>
                </c:pt>
                <c:pt idx="1244">
                  <c:v>7.247509999999997</c:v>
                </c:pt>
                <c:pt idx="1245">
                  <c:v>7.49743</c:v>
                </c:pt>
                <c:pt idx="1246">
                  <c:v>7.74735</c:v>
                </c:pt>
                <c:pt idx="1247">
                  <c:v>7.49743</c:v>
                </c:pt>
                <c:pt idx="1248">
                  <c:v>7.99727</c:v>
                </c:pt>
                <c:pt idx="1249">
                  <c:v>7.99727</c:v>
                </c:pt>
                <c:pt idx="1250">
                  <c:v>8.247179999999998</c:v>
                </c:pt>
                <c:pt idx="1251">
                  <c:v>8.4971</c:v>
                </c:pt>
                <c:pt idx="1252">
                  <c:v>8.747029999999998</c:v>
                </c:pt>
                <c:pt idx="1253">
                  <c:v>8.4971</c:v>
                </c:pt>
                <c:pt idx="1254">
                  <c:v>8.99695</c:v>
                </c:pt>
                <c:pt idx="1255">
                  <c:v>8.99695</c:v>
                </c:pt>
                <c:pt idx="1256">
                  <c:v>9.246869999999997</c:v>
                </c:pt>
                <c:pt idx="1257">
                  <c:v>9.49679</c:v>
                </c:pt>
                <c:pt idx="1258">
                  <c:v>9.746719999999997</c:v>
                </c:pt>
                <c:pt idx="1259">
                  <c:v>9.49679</c:v>
                </c:pt>
                <c:pt idx="1260">
                  <c:v>9.99665</c:v>
                </c:pt>
                <c:pt idx="1261">
                  <c:v>9.99665</c:v>
                </c:pt>
                <c:pt idx="1262">
                  <c:v>10.2466</c:v>
                </c:pt>
                <c:pt idx="1263">
                  <c:v>10.4965</c:v>
                </c:pt>
                <c:pt idx="1264">
                  <c:v>10.7464</c:v>
                </c:pt>
                <c:pt idx="1265">
                  <c:v>10.4965</c:v>
                </c:pt>
                <c:pt idx="1266">
                  <c:v>10.9964</c:v>
                </c:pt>
                <c:pt idx="1267">
                  <c:v>10.9964</c:v>
                </c:pt>
                <c:pt idx="1268">
                  <c:v>11.2463</c:v>
                </c:pt>
                <c:pt idx="1269">
                  <c:v>11.4962</c:v>
                </c:pt>
                <c:pt idx="1270">
                  <c:v>11.7462</c:v>
                </c:pt>
                <c:pt idx="1271">
                  <c:v>11.4962</c:v>
                </c:pt>
                <c:pt idx="1272">
                  <c:v>11.9961</c:v>
                </c:pt>
                <c:pt idx="1273">
                  <c:v>11.9961</c:v>
                </c:pt>
                <c:pt idx="1274">
                  <c:v>12.246</c:v>
                </c:pt>
                <c:pt idx="1275">
                  <c:v>12.496</c:v>
                </c:pt>
                <c:pt idx="1276">
                  <c:v>12.7459</c:v>
                </c:pt>
                <c:pt idx="1277">
                  <c:v>12.496</c:v>
                </c:pt>
                <c:pt idx="1278">
                  <c:v>12.9958</c:v>
                </c:pt>
                <c:pt idx="1279">
                  <c:v>12.9958</c:v>
                </c:pt>
                <c:pt idx="1280">
                  <c:v>13.2458</c:v>
                </c:pt>
                <c:pt idx="1281">
                  <c:v>13.4957</c:v>
                </c:pt>
                <c:pt idx="1282">
                  <c:v>13.7457</c:v>
                </c:pt>
                <c:pt idx="1283">
                  <c:v>13.4957</c:v>
                </c:pt>
                <c:pt idx="1284">
                  <c:v>13.9956</c:v>
                </c:pt>
                <c:pt idx="1285">
                  <c:v>13.9956</c:v>
                </c:pt>
                <c:pt idx="1286">
                  <c:v>14.2455</c:v>
                </c:pt>
                <c:pt idx="1287">
                  <c:v>14.4955</c:v>
                </c:pt>
                <c:pt idx="1288">
                  <c:v>14.7454</c:v>
                </c:pt>
                <c:pt idx="1289">
                  <c:v>14.4955</c:v>
                </c:pt>
                <c:pt idx="1290">
                  <c:v>14.9954</c:v>
                </c:pt>
                <c:pt idx="1291">
                  <c:v>14.9954</c:v>
                </c:pt>
                <c:pt idx="1292">
                  <c:v>15.2453</c:v>
                </c:pt>
                <c:pt idx="1293">
                  <c:v>15.4953</c:v>
                </c:pt>
                <c:pt idx="1294">
                  <c:v>15.7452</c:v>
                </c:pt>
                <c:pt idx="1295">
                  <c:v>15.4953</c:v>
                </c:pt>
                <c:pt idx="1296">
                  <c:v>15.9952</c:v>
                </c:pt>
                <c:pt idx="1297">
                  <c:v>15.9952</c:v>
                </c:pt>
                <c:pt idx="1298">
                  <c:v>16.2451</c:v>
                </c:pt>
                <c:pt idx="1299">
                  <c:v>16.4951</c:v>
                </c:pt>
                <c:pt idx="1300">
                  <c:v>16.745</c:v>
                </c:pt>
                <c:pt idx="1301">
                  <c:v>16.4951</c:v>
                </c:pt>
                <c:pt idx="1302">
                  <c:v>16.995</c:v>
                </c:pt>
                <c:pt idx="1303">
                  <c:v>16.995</c:v>
                </c:pt>
                <c:pt idx="1304">
                  <c:v>17.2449</c:v>
                </c:pt>
                <c:pt idx="1305">
                  <c:v>17.4949</c:v>
                </c:pt>
                <c:pt idx="1306">
                  <c:v>17.7448</c:v>
                </c:pt>
                <c:pt idx="1307">
                  <c:v>17.4949</c:v>
                </c:pt>
                <c:pt idx="1308">
                  <c:v>17.9948</c:v>
                </c:pt>
                <c:pt idx="1309">
                  <c:v>17.9948</c:v>
                </c:pt>
                <c:pt idx="1310">
                  <c:v>18.2447</c:v>
                </c:pt>
                <c:pt idx="1311">
                  <c:v>18.4947</c:v>
                </c:pt>
                <c:pt idx="1312">
                  <c:v>18.7447</c:v>
                </c:pt>
                <c:pt idx="1313">
                  <c:v>18.4947</c:v>
                </c:pt>
                <c:pt idx="1314">
                  <c:v>18.9946</c:v>
                </c:pt>
                <c:pt idx="1315">
                  <c:v>18.9946</c:v>
                </c:pt>
                <c:pt idx="1316">
                  <c:v>19.2446</c:v>
                </c:pt>
                <c:pt idx="1317">
                  <c:v>19.4945</c:v>
                </c:pt>
                <c:pt idx="1318">
                  <c:v>19.7445</c:v>
                </c:pt>
                <c:pt idx="1319">
                  <c:v>19.4945</c:v>
                </c:pt>
                <c:pt idx="1320">
                  <c:v>19.9945</c:v>
                </c:pt>
                <c:pt idx="1321">
                  <c:v>19.9945</c:v>
                </c:pt>
                <c:pt idx="1322">
                  <c:v>20.2444</c:v>
                </c:pt>
                <c:pt idx="1323">
                  <c:v>20.4944</c:v>
                </c:pt>
                <c:pt idx="1324">
                  <c:v>20.7443</c:v>
                </c:pt>
                <c:pt idx="1325">
                  <c:v>20.4944</c:v>
                </c:pt>
                <c:pt idx="1326">
                  <c:v>20.9943</c:v>
                </c:pt>
                <c:pt idx="1327">
                  <c:v>20.9943</c:v>
                </c:pt>
                <c:pt idx="1328">
                  <c:v>21.2443</c:v>
                </c:pt>
                <c:pt idx="1329">
                  <c:v>21.4942</c:v>
                </c:pt>
                <c:pt idx="1330">
                  <c:v>21.7442</c:v>
                </c:pt>
                <c:pt idx="1331">
                  <c:v>21.4942</c:v>
                </c:pt>
                <c:pt idx="1332">
                  <c:v>21.9942</c:v>
                </c:pt>
                <c:pt idx="1333">
                  <c:v>21.9942</c:v>
                </c:pt>
                <c:pt idx="1334">
                  <c:v>22.2441</c:v>
                </c:pt>
                <c:pt idx="1335">
                  <c:v>22.4941</c:v>
                </c:pt>
                <c:pt idx="1336">
                  <c:v>22.7441</c:v>
                </c:pt>
                <c:pt idx="1337">
                  <c:v>22.4941</c:v>
                </c:pt>
                <c:pt idx="1338">
                  <c:v>22.9941</c:v>
                </c:pt>
                <c:pt idx="1339">
                  <c:v>22.9941</c:v>
                </c:pt>
                <c:pt idx="1340">
                  <c:v>23.244</c:v>
                </c:pt>
                <c:pt idx="1341">
                  <c:v>23.494</c:v>
                </c:pt>
                <c:pt idx="1342">
                  <c:v>23.744</c:v>
                </c:pt>
                <c:pt idx="1343">
                  <c:v>23.494</c:v>
                </c:pt>
                <c:pt idx="1344">
                  <c:v>23.9939</c:v>
                </c:pt>
                <c:pt idx="1345">
                  <c:v>23.9939</c:v>
                </c:pt>
                <c:pt idx="1346">
                  <c:v>24.2439</c:v>
                </c:pt>
                <c:pt idx="1347">
                  <c:v>24.4939</c:v>
                </c:pt>
                <c:pt idx="1348">
                  <c:v>24.7439</c:v>
                </c:pt>
                <c:pt idx="1349">
                  <c:v>24.4939</c:v>
                </c:pt>
                <c:pt idx="1350">
                  <c:v>24.9938</c:v>
                </c:pt>
                <c:pt idx="1351">
                  <c:v>24.9938</c:v>
                </c:pt>
                <c:pt idx="1352">
                  <c:v>25.2438</c:v>
                </c:pt>
                <c:pt idx="1353">
                  <c:v>25.4938</c:v>
                </c:pt>
                <c:pt idx="1354">
                  <c:v>25.7438</c:v>
                </c:pt>
                <c:pt idx="1355">
                  <c:v>25.4938</c:v>
                </c:pt>
                <c:pt idx="1356">
                  <c:v>25.9937</c:v>
                </c:pt>
                <c:pt idx="1357">
                  <c:v>25.9937</c:v>
                </c:pt>
                <c:pt idx="1358">
                  <c:v>26.2437</c:v>
                </c:pt>
                <c:pt idx="1359">
                  <c:v>26.4937</c:v>
                </c:pt>
                <c:pt idx="1360">
                  <c:v>26.7437</c:v>
                </c:pt>
                <c:pt idx="1361">
                  <c:v>26.4937</c:v>
                </c:pt>
                <c:pt idx="1362">
                  <c:v>26.9937</c:v>
                </c:pt>
                <c:pt idx="1363">
                  <c:v>26.9937</c:v>
                </c:pt>
                <c:pt idx="1364">
                  <c:v>27.2436</c:v>
                </c:pt>
                <c:pt idx="1365">
                  <c:v>27.4936</c:v>
                </c:pt>
                <c:pt idx="1366">
                  <c:v>27.7436</c:v>
                </c:pt>
                <c:pt idx="1367">
                  <c:v>27.4936</c:v>
                </c:pt>
                <c:pt idx="1368">
                  <c:v>27.9936</c:v>
                </c:pt>
                <c:pt idx="1369">
                  <c:v>27.9936</c:v>
                </c:pt>
                <c:pt idx="1370">
                  <c:v>28.2436</c:v>
                </c:pt>
                <c:pt idx="1371">
                  <c:v>28.4936</c:v>
                </c:pt>
                <c:pt idx="1372">
                  <c:v>28.7435</c:v>
                </c:pt>
                <c:pt idx="1373">
                  <c:v>28.4936</c:v>
                </c:pt>
                <c:pt idx="1374">
                  <c:v>28.9935</c:v>
                </c:pt>
                <c:pt idx="1375">
                  <c:v>28.9935</c:v>
                </c:pt>
                <c:pt idx="1376">
                  <c:v>29.2435</c:v>
                </c:pt>
                <c:pt idx="1377">
                  <c:v>29.4935</c:v>
                </c:pt>
                <c:pt idx="1378">
                  <c:v>29.7435</c:v>
                </c:pt>
                <c:pt idx="1379">
                  <c:v>29.4935</c:v>
                </c:pt>
                <c:pt idx="1380">
                  <c:v>29.9935</c:v>
                </c:pt>
                <c:pt idx="1381">
                  <c:v>29.9935</c:v>
                </c:pt>
                <c:pt idx="1382">
                  <c:v>30.2434</c:v>
                </c:pt>
                <c:pt idx="1383">
                  <c:v>30.4934</c:v>
                </c:pt>
                <c:pt idx="1384">
                  <c:v>30.7434</c:v>
                </c:pt>
                <c:pt idx="1385">
                  <c:v>30.4934</c:v>
                </c:pt>
                <c:pt idx="1386">
                  <c:v>30.9934</c:v>
                </c:pt>
                <c:pt idx="1387">
                  <c:v>30.9934</c:v>
                </c:pt>
                <c:pt idx="1388">
                  <c:v>31.2434</c:v>
                </c:pt>
                <c:pt idx="1389">
                  <c:v>31.4934</c:v>
                </c:pt>
                <c:pt idx="1390">
                  <c:v>31.7434</c:v>
                </c:pt>
                <c:pt idx="1391">
                  <c:v>31.4934</c:v>
                </c:pt>
                <c:pt idx="1392">
                  <c:v>31.9934</c:v>
                </c:pt>
                <c:pt idx="1393">
                  <c:v>31.9934</c:v>
                </c:pt>
                <c:pt idx="1394">
                  <c:v>32.2434</c:v>
                </c:pt>
                <c:pt idx="1395">
                  <c:v>32.4933</c:v>
                </c:pt>
                <c:pt idx="1396">
                  <c:v>32.7433</c:v>
                </c:pt>
                <c:pt idx="1397">
                  <c:v>32.4933</c:v>
                </c:pt>
                <c:pt idx="1398">
                  <c:v>32.9933</c:v>
                </c:pt>
                <c:pt idx="1399">
                  <c:v>32.9933</c:v>
                </c:pt>
                <c:pt idx="1400">
                  <c:v>33.2433</c:v>
                </c:pt>
                <c:pt idx="1401">
                  <c:v>33.4933</c:v>
                </c:pt>
                <c:pt idx="1402">
                  <c:v>33.7433</c:v>
                </c:pt>
                <c:pt idx="1403">
                  <c:v>33.4933</c:v>
                </c:pt>
                <c:pt idx="1404">
                  <c:v>33.9933</c:v>
                </c:pt>
                <c:pt idx="1405">
                  <c:v>33.9933</c:v>
                </c:pt>
                <c:pt idx="1406">
                  <c:v>34.2433</c:v>
                </c:pt>
                <c:pt idx="1407">
                  <c:v>34.4933</c:v>
                </c:pt>
                <c:pt idx="1408">
                  <c:v>34.7433</c:v>
                </c:pt>
                <c:pt idx="1409">
                  <c:v>34.4933</c:v>
                </c:pt>
                <c:pt idx="1410">
                  <c:v>34.9933</c:v>
                </c:pt>
                <c:pt idx="1411">
                  <c:v>34.9933</c:v>
                </c:pt>
                <c:pt idx="1412">
                  <c:v>35.2433</c:v>
                </c:pt>
                <c:pt idx="1413">
                  <c:v>35.4932</c:v>
                </c:pt>
                <c:pt idx="1414">
                  <c:v>35.7432</c:v>
                </c:pt>
                <c:pt idx="1415">
                  <c:v>35.4932</c:v>
                </c:pt>
                <c:pt idx="1416">
                  <c:v>35.9932</c:v>
                </c:pt>
                <c:pt idx="1417">
                  <c:v>35.9932</c:v>
                </c:pt>
                <c:pt idx="1418">
                  <c:v>36.2432</c:v>
                </c:pt>
                <c:pt idx="1419">
                  <c:v>36.4932</c:v>
                </c:pt>
                <c:pt idx="1420">
                  <c:v>36.7432</c:v>
                </c:pt>
                <c:pt idx="1421">
                  <c:v>36.4932</c:v>
                </c:pt>
                <c:pt idx="1422">
                  <c:v>36.9932</c:v>
                </c:pt>
                <c:pt idx="1423">
                  <c:v>36.9932</c:v>
                </c:pt>
                <c:pt idx="1424">
                  <c:v>37.2432</c:v>
                </c:pt>
                <c:pt idx="1425">
                  <c:v>37.4932</c:v>
                </c:pt>
                <c:pt idx="1426">
                  <c:v>37.7432</c:v>
                </c:pt>
                <c:pt idx="1427">
                  <c:v>37.4932</c:v>
                </c:pt>
                <c:pt idx="1428">
                  <c:v>37.9932</c:v>
                </c:pt>
                <c:pt idx="1429">
                  <c:v>37.9932</c:v>
                </c:pt>
                <c:pt idx="1430">
                  <c:v>38.2432</c:v>
                </c:pt>
                <c:pt idx="1431">
                  <c:v>38.4932</c:v>
                </c:pt>
                <c:pt idx="1432">
                  <c:v>38.7432</c:v>
                </c:pt>
                <c:pt idx="1433">
                  <c:v>38.4932</c:v>
                </c:pt>
                <c:pt idx="1434">
                  <c:v>38.9932</c:v>
                </c:pt>
                <c:pt idx="1435">
                  <c:v>38.9932</c:v>
                </c:pt>
                <c:pt idx="1436">
                  <c:v>39.2432</c:v>
                </c:pt>
                <c:pt idx="1437">
                  <c:v>39.4932</c:v>
                </c:pt>
                <c:pt idx="1438">
                  <c:v>39.7432</c:v>
                </c:pt>
                <c:pt idx="1439">
                  <c:v>39.4932</c:v>
                </c:pt>
                <c:pt idx="1440">
                  <c:v>39.9932</c:v>
                </c:pt>
                <c:pt idx="1441">
                  <c:v>39.9932</c:v>
                </c:pt>
                <c:pt idx="1442">
                  <c:v>40.2432</c:v>
                </c:pt>
                <c:pt idx="1443">
                  <c:v>40.4932</c:v>
                </c:pt>
                <c:pt idx="1444">
                  <c:v>40.7432</c:v>
                </c:pt>
                <c:pt idx="1445">
                  <c:v>40.4932</c:v>
                </c:pt>
                <c:pt idx="1446">
                  <c:v>40.9932</c:v>
                </c:pt>
                <c:pt idx="1447">
                  <c:v>40.9932</c:v>
                </c:pt>
                <c:pt idx="1448">
                  <c:v>41.2432</c:v>
                </c:pt>
                <c:pt idx="1449">
                  <c:v>41.4932</c:v>
                </c:pt>
                <c:pt idx="1450">
                  <c:v>41.7432</c:v>
                </c:pt>
                <c:pt idx="1451">
                  <c:v>41.4932</c:v>
                </c:pt>
                <c:pt idx="1452">
                  <c:v>41.9932</c:v>
                </c:pt>
                <c:pt idx="1453">
                  <c:v>41.9932</c:v>
                </c:pt>
                <c:pt idx="1454">
                  <c:v>42.2432</c:v>
                </c:pt>
                <c:pt idx="1455">
                  <c:v>42.4932</c:v>
                </c:pt>
                <c:pt idx="1456">
                  <c:v>42.7432</c:v>
                </c:pt>
                <c:pt idx="1457">
                  <c:v>42.4932</c:v>
                </c:pt>
                <c:pt idx="1458">
                  <c:v>42.9932</c:v>
                </c:pt>
                <c:pt idx="1459">
                  <c:v>42.9932</c:v>
                </c:pt>
                <c:pt idx="1460">
                  <c:v>43.2432</c:v>
                </c:pt>
                <c:pt idx="1461">
                  <c:v>43.4932</c:v>
                </c:pt>
                <c:pt idx="1462">
                  <c:v>43.7432</c:v>
                </c:pt>
                <c:pt idx="1463">
                  <c:v>43.4932</c:v>
                </c:pt>
                <c:pt idx="1464">
                  <c:v>43.9932</c:v>
                </c:pt>
                <c:pt idx="1465">
                  <c:v>43.9932</c:v>
                </c:pt>
                <c:pt idx="1466">
                  <c:v>44.2432</c:v>
                </c:pt>
                <c:pt idx="1467">
                  <c:v>44.4932</c:v>
                </c:pt>
                <c:pt idx="1468">
                  <c:v>44.7432</c:v>
                </c:pt>
                <c:pt idx="1469">
                  <c:v>44.4932</c:v>
                </c:pt>
                <c:pt idx="1470">
                  <c:v>44.9932</c:v>
                </c:pt>
                <c:pt idx="1471">
                  <c:v>44.9932</c:v>
                </c:pt>
                <c:pt idx="1472">
                  <c:v>45.2432</c:v>
                </c:pt>
                <c:pt idx="1473">
                  <c:v>45.4932</c:v>
                </c:pt>
                <c:pt idx="1474">
                  <c:v>45.7432</c:v>
                </c:pt>
                <c:pt idx="1475">
                  <c:v>45.4932</c:v>
                </c:pt>
                <c:pt idx="1476">
                  <c:v>45.9932</c:v>
                </c:pt>
                <c:pt idx="1477">
                  <c:v>45.9932</c:v>
                </c:pt>
                <c:pt idx="1478">
                  <c:v>46.2432</c:v>
                </c:pt>
                <c:pt idx="1479">
                  <c:v>46.4932</c:v>
                </c:pt>
                <c:pt idx="1480">
                  <c:v>46.7432</c:v>
                </c:pt>
                <c:pt idx="1481">
                  <c:v>46.4932</c:v>
                </c:pt>
                <c:pt idx="1482">
                  <c:v>46.9932</c:v>
                </c:pt>
                <c:pt idx="1483">
                  <c:v>46.9932</c:v>
                </c:pt>
                <c:pt idx="1484">
                  <c:v>47.2432</c:v>
                </c:pt>
                <c:pt idx="1485">
                  <c:v>47.4932</c:v>
                </c:pt>
                <c:pt idx="1486">
                  <c:v>47.7432</c:v>
                </c:pt>
                <c:pt idx="1487">
                  <c:v>47.4932</c:v>
                </c:pt>
                <c:pt idx="1488">
                  <c:v>47.9932</c:v>
                </c:pt>
                <c:pt idx="1489">
                  <c:v>47.9932</c:v>
                </c:pt>
                <c:pt idx="1490">
                  <c:v>48.2432</c:v>
                </c:pt>
                <c:pt idx="1491">
                  <c:v>48.4932</c:v>
                </c:pt>
                <c:pt idx="1492">
                  <c:v>48.7432</c:v>
                </c:pt>
                <c:pt idx="1493">
                  <c:v>48.4932</c:v>
                </c:pt>
                <c:pt idx="1494">
                  <c:v>48.9932</c:v>
                </c:pt>
                <c:pt idx="1495">
                  <c:v>48.9932</c:v>
                </c:pt>
                <c:pt idx="1496">
                  <c:v>49.2432</c:v>
                </c:pt>
                <c:pt idx="1497">
                  <c:v>49.4932</c:v>
                </c:pt>
                <c:pt idx="1498">
                  <c:v>49.7432</c:v>
                </c:pt>
                <c:pt idx="1499">
                  <c:v>49.4932</c:v>
                </c:pt>
                <c:pt idx="1500">
                  <c:v>49.9932</c:v>
                </c:pt>
                <c:pt idx="1501">
                  <c:v>49.9932</c:v>
                </c:pt>
                <c:pt idx="1502">
                  <c:v>50.2432</c:v>
                </c:pt>
                <c:pt idx="1503">
                  <c:v>50.4932</c:v>
                </c:pt>
                <c:pt idx="1504">
                  <c:v>50.7432</c:v>
                </c:pt>
                <c:pt idx="1505">
                  <c:v>50.4932</c:v>
                </c:pt>
                <c:pt idx="1506">
                  <c:v>50.9932</c:v>
                </c:pt>
                <c:pt idx="1507">
                  <c:v>50.9932</c:v>
                </c:pt>
                <c:pt idx="1508">
                  <c:v>51.2432</c:v>
                </c:pt>
                <c:pt idx="1509">
                  <c:v>51.4931</c:v>
                </c:pt>
                <c:pt idx="1510">
                  <c:v>51.7431</c:v>
                </c:pt>
                <c:pt idx="1511">
                  <c:v>51.4931</c:v>
                </c:pt>
                <c:pt idx="1512">
                  <c:v>51.9931</c:v>
                </c:pt>
                <c:pt idx="1513">
                  <c:v>51.9931</c:v>
                </c:pt>
                <c:pt idx="1514">
                  <c:v>52.2431</c:v>
                </c:pt>
                <c:pt idx="1515">
                  <c:v>52.4931</c:v>
                </c:pt>
                <c:pt idx="1516">
                  <c:v>52.7431</c:v>
                </c:pt>
                <c:pt idx="1517">
                  <c:v>52.4931</c:v>
                </c:pt>
                <c:pt idx="1518">
                  <c:v>52.9931</c:v>
                </c:pt>
                <c:pt idx="1519">
                  <c:v>52.9931</c:v>
                </c:pt>
                <c:pt idx="1520">
                  <c:v>53.2431</c:v>
                </c:pt>
                <c:pt idx="1521">
                  <c:v>53.4931</c:v>
                </c:pt>
                <c:pt idx="1522">
                  <c:v>53.7431</c:v>
                </c:pt>
                <c:pt idx="1523">
                  <c:v>53.4931</c:v>
                </c:pt>
                <c:pt idx="1524">
                  <c:v>53.9931</c:v>
                </c:pt>
                <c:pt idx="1525">
                  <c:v>53.9931</c:v>
                </c:pt>
                <c:pt idx="1526">
                  <c:v>54.2431</c:v>
                </c:pt>
                <c:pt idx="1527">
                  <c:v>54.4931</c:v>
                </c:pt>
                <c:pt idx="1528">
                  <c:v>54.7431</c:v>
                </c:pt>
                <c:pt idx="1529">
                  <c:v>54.4931</c:v>
                </c:pt>
                <c:pt idx="1530">
                  <c:v>54.9931</c:v>
                </c:pt>
                <c:pt idx="1531">
                  <c:v>54.9931</c:v>
                </c:pt>
                <c:pt idx="1532">
                  <c:v>55.2431</c:v>
                </c:pt>
                <c:pt idx="1533">
                  <c:v>55.4931</c:v>
                </c:pt>
                <c:pt idx="1534">
                  <c:v>55.7431</c:v>
                </c:pt>
                <c:pt idx="1535">
                  <c:v>55.4931</c:v>
                </c:pt>
                <c:pt idx="1536">
                  <c:v>55.9931</c:v>
                </c:pt>
                <c:pt idx="1537">
                  <c:v>55.9931</c:v>
                </c:pt>
                <c:pt idx="1538">
                  <c:v>56.2431</c:v>
                </c:pt>
                <c:pt idx="1539">
                  <c:v>56.4931</c:v>
                </c:pt>
                <c:pt idx="1540">
                  <c:v>56.7431</c:v>
                </c:pt>
                <c:pt idx="1541">
                  <c:v>56.4931</c:v>
                </c:pt>
                <c:pt idx="1542">
                  <c:v>56.993</c:v>
                </c:pt>
                <c:pt idx="1543">
                  <c:v>56.993</c:v>
                </c:pt>
                <c:pt idx="1544">
                  <c:v>57.243</c:v>
                </c:pt>
                <c:pt idx="1545">
                  <c:v>57.493</c:v>
                </c:pt>
                <c:pt idx="1546">
                  <c:v>57.743</c:v>
                </c:pt>
                <c:pt idx="1547">
                  <c:v>57.493</c:v>
                </c:pt>
                <c:pt idx="1548">
                  <c:v>57.993</c:v>
                </c:pt>
                <c:pt idx="1549">
                  <c:v>57.993</c:v>
                </c:pt>
                <c:pt idx="1550">
                  <c:v>58.243</c:v>
                </c:pt>
                <c:pt idx="1551">
                  <c:v>58.493</c:v>
                </c:pt>
                <c:pt idx="1552">
                  <c:v>58.743</c:v>
                </c:pt>
                <c:pt idx="1553">
                  <c:v>58.493</c:v>
                </c:pt>
                <c:pt idx="1554">
                  <c:v>58.993</c:v>
                </c:pt>
                <c:pt idx="1555">
                  <c:v>58.993</c:v>
                </c:pt>
                <c:pt idx="1556">
                  <c:v>59.243</c:v>
                </c:pt>
                <c:pt idx="1557">
                  <c:v>59.493</c:v>
                </c:pt>
                <c:pt idx="1558">
                  <c:v>59.7429</c:v>
                </c:pt>
                <c:pt idx="1559">
                  <c:v>59.493</c:v>
                </c:pt>
                <c:pt idx="1560">
                  <c:v>59.9929</c:v>
                </c:pt>
                <c:pt idx="1561">
                  <c:v>59.9929</c:v>
                </c:pt>
                <c:pt idx="1562">
                  <c:v>60.2429</c:v>
                </c:pt>
                <c:pt idx="1563">
                  <c:v>60.4929</c:v>
                </c:pt>
                <c:pt idx="1564">
                  <c:v>60.7429</c:v>
                </c:pt>
                <c:pt idx="1565">
                  <c:v>60.4929</c:v>
                </c:pt>
                <c:pt idx="1566">
                  <c:v>60.9929</c:v>
                </c:pt>
                <c:pt idx="1567">
                  <c:v>60.9929</c:v>
                </c:pt>
                <c:pt idx="1568">
                  <c:v>61.2429</c:v>
                </c:pt>
                <c:pt idx="1569">
                  <c:v>61.4928</c:v>
                </c:pt>
                <c:pt idx="1570">
                  <c:v>61.7428</c:v>
                </c:pt>
                <c:pt idx="1571">
                  <c:v>61.4928</c:v>
                </c:pt>
                <c:pt idx="1572">
                  <c:v>61.9928</c:v>
                </c:pt>
                <c:pt idx="1573">
                  <c:v>61.9928</c:v>
                </c:pt>
                <c:pt idx="1574">
                  <c:v>62.2428</c:v>
                </c:pt>
                <c:pt idx="1575">
                  <c:v>62.4928</c:v>
                </c:pt>
                <c:pt idx="1576">
                  <c:v>62.7428</c:v>
                </c:pt>
                <c:pt idx="1577">
                  <c:v>62.4928</c:v>
                </c:pt>
                <c:pt idx="1578">
                  <c:v>62.9927</c:v>
                </c:pt>
                <c:pt idx="1579">
                  <c:v>62.9927</c:v>
                </c:pt>
                <c:pt idx="1580">
                  <c:v>63.2427</c:v>
                </c:pt>
                <c:pt idx="1581">
                  <c:v>63.4927</c:v>
                </c:pt>
                <c:pt idx="1582">
                  <c:v>63.7427</c:v>
                </c:pt>
                <c:pt idx="1583">
                  <c:v>63.4927</c:v>
                </c:pt>
                <c:pt idx="1584">
                  <c:v>63.9927</c:v>
                </c:pt>
                <c:pt idx="1585">
                  <c:v>63.9927</c:v>
                </c:pt>
                <c:pt idx="1586">
                  <c:v>64.2427</c:v>
                </c:pt>
                <c:pt idx="1587">
                  <c:v>64.4926</c:v>
                </c:pt>
                <c:pt idx="1588">
                  <c:v>64.7426</c:v>
                </c:pt>
                <c:pt idx="1589">
                  <c:v>64.4926</c:v>
                </c:pt>
                <c:pt idx="1590">
                  <c:v>64.9926</c:v>
                </c:pt>
                <c:pt idx="1591">
                  <c:v>64.9926</c:v>
                </c:pt>
                <c:pt idx="1592">
                  <c:v>65.2426</c:v>
                </c:pt>
                <c:pt idx="1593">
                  <c:v>65.4925</c:v>
                </c:pt>
                <c:pt idx="1594">
                  <c:v>65.7425</c:v>
                </c:pt>
                <c:pt idx="1595">
                  <c:v>65.4925</c:v>
                </c:pt>
                <c:pt idx="1596">
                  <c:v>65.9925</c:v>
                </c:pt>
                <c:pt idx="1597">
                  <c:v>65.9925</c:v>
                </c:pt>
                <c:pt idx="1598">
                  <c:v>66.2425</c:v>
                </c:pt>
                <c:pt idx="1599">
                  <c:v>66.4924</c:v>
                </c:pt>
                <c:pt idx="1600">
                  <c:v>66.7424</c:v>
                </c:pt>
                <c:pt idx="1601">
                  <c:v>66.4924</c:v>
                </c:pt>
                <c:pt idx="1602">
                  <c:v>66.9924</c:v>
                </c:pt>
                <c:pt idx="1603">
                  <c:v>66.9924</c:v>
                </c:pt>
                <c:pt idx="1604">
                  <c:v>67.2424</c:v>
                </c:pt>
                <c:pt idx="1605">
                  <c:v>67.4923</c:v>
                </c:pt>
                <c:pt idx="1606">
                  <c:v>67.7423</c:v>
                </c:pt>
                <c:pt idx="1607">
                  <c:v>67.4923</c:v>
                </c:pt>
                <c:pt idx="1608">
                  <c:v>67.9923</c:v>
                </c:pt>
                <c:pt idx="1609">
                  <c:v>67.9923</c:v>
                </c:pt>
                <c:pt idx="1610">
                  <c:v>68.2423</c:v>
                </c:pt>
                <c:pt idx="1611">
                  <c:v>68.4922</c:v>
                </c:pt>
                <c:pt idx="1612">
                  <c:v>68.7422</c:v>
                </c:pt>
                <c:pt idx="1613">
                  <c:v>68.4922</c:v>
                </c:pt>
                <c:pt idx="1614">
                  <c:v>68.9922</c:v>
                </c:pt>
                <c:pt idx="1615">
                  <c:v>68.9922</c:v>
                </c:pt>
                <c:pt idx="1616">
                  <c:v>69.2421</c:v>
                </c:pt>
                <c:pt idx="1617">
                  <c:v>69.4921</c:v>
                </c:pt>
                <c:pt idx="1618">
                  <c:v>69.7421</c:v>
                </c:pt>
                <c:pt idx="1619">
                  <c:v>69.4921</c:v>
                </c:pt>
                <c:pt idx="1620">
                  <c:v>69.992</c:v>
                </c:pt>
                <c:pt idx="1621">
                  <c:v>69.992</c:v>
                </c:pt>
                <c:pt idx="1622">
                  <c:v>70.242</c:v>
                </c:pt>
                <c:pt idx="1623">
                  <c:v>70.492</c:v>
                </c:pt>
                <c:pt idx="1624">
                  <c:v>70.7419</c:v>
                </c:pt>
                <c:pt idx="1625">
                  <c:v>70.492</c:v>
                </c:pt>
                <c:pt idx="1626">
                  <c:v>70.9919</c:v>
                </c:pt>
                <c:pt idx="1627">
                  <c:v>70.9919</c:v>
                </c:pt>
                <c:pt idx="1628">
                  <c:v>71.2418</c:v>
                </c:pt>
                <c:pt idx="1629">
                  <c:v>71.4918</c:v>
                </c:pt>
                <c:pt idx="1630">
                  <c:v>71.7418</c:v>
                </c:pt>
                <c:pt idx="1631">
                  <c:v>71.4918</c:v>
                </c:pt>
                <c:pt idx="1632">
                  <c:v>71.9917</c:v>
                </c:pt>
                <c:pt idx="1633">
                  <c:v>71.9917</c:v>
                </c:pt>
                <c:pt idx="1634">
                  <c:v>72.2417</c:v>
                </c:pt>
                <c:pt idx="1635">
                  <c:v>72.4916</c:v>
                </c:pt>
                <c:pt idx="1636">
                  <c:v>72.7416</c:v>
                </c:pt>
                <c:pt idx="1637">
                  <c:v>72.4916</c:v>
                </c:pt>
                <c:pt idx="1638">
                  <c:v>72.9916</c:v>
                </c:pt>
                <c:pt idx="1639">
                  <c:v>72.9916</c:v>
                </c:pt>
                <c:pt idx="1640">
                  <c:v>73.2415</c:v>
                </c:pt>
                <c:pt idx="1641">
                  <c:v>73.4915</c:v>
                </c:pt>
                <c:pt idx="1642">
                  <c:v>73.7414</c:v>
                </c:pt>
                <c:pt idx="1643">
                  <c:v>73.4915</c:v>
                </c:pt>
                <c:pt idx="1644">
                  <c:v>73.9914</c:v>
                </c:pt>
                <c:pt idx="1645">
                  <c:v>73.9914</c:v>
                </c:pt>
                <c:pt idx="1646">
                  <c:v>74.2413</c:v>
                </c:pt>
                <c:pt idx="1647">
                  <c:v>74.4913</c:v>
                </c:pt>
                <c:pt idx="1648">
                  <c:v>74.7412</c:v>
                </c:pt>
                <c:pt idx="1649">
                  <c:v>74.4913</c:v>
                </c:pt>
                <c:pt idx="1650">
                  <c:v>74.9912</c:v>
                </c:pt>
                <c:pt idx="1651">
                  <c:v>74.9912</c:v>
                </c:pt>
                <c:pt idx="1652">
                  <c:v>75.2411</c:v>
                </c:pt>
                <c:pt idx="1653">
                  <c:v>75.4911</c:v>
                </c:pt>
                <c:pt idx="1654">
                  <c:v>75.741</c:v>
                </c:pt>
                <c:pt idx="1655">
                  <c:v>75.4911</c:v>
                </c:pt>
                <c:pt idx="1656">
                  <c:v>75.991</c:v>
                </c:pt>
                <c:pt idx="1657">
                  <c:v>75.991</c:v>
                </c:pt>
                <c:pt idx="1658">
                  <c:v>76.2409</c:v>
                </c:pt>
                <c:pt idx="1659">
                  <c:v>76.4909</c:v>
                </c:pt>
                <c:pt idx="1660">
                  <c:v>76.7408</c:v>
                </c:pt>
                <c:pt idx="1661">
                  <c:v>76.4909</c:v>
                </c:pt>
                <c:pt idx="1662">
                  <c:v>76.9907</c:v>
                </c:pt>
                <c:pt idx="1663">
                  <c:v>76.9907</c:v>
                </c:pt>
                <c:pt idx="1664">
                  <c:v>77.2407</c:v>
                </c:pt>
                <c:pt idx="1665">
                  <c:v>77.4906</c:v>
                </c:pt>
                <c:pt idx="1666">
                  <c:v>77.7406</c:v>
                </c:pt>
                <c:pt idx="1667">
                  <c:v>77.4906</c:v>
                </c:pt>
                <c:pt idx="1668">
                  <c:v>77.9905</c:v>
                </c:pt>
                <c:pt idx="1669">
                  <c:v>77.9905</c:v>
                </c:pt>
                <c:pt idx="1670">
                  <c:v>78.2404</c:v>
                </c:pt>
                <c:pt idx="1671">
                  <c:v>78.4904</c:v>
                </c:pt>
                <c:pt idx="1672">
                  <c:v>78.7403</c:v>
                </c:pt>
                <c:pt idx="1673">
                  <c:v>78.4904</c:v>
                </c:pt>
                <c:pt idx="1674">
                  <c:v>78.9903</c:v>
                </c:pt>
                <c:pt idx="1675">
                  <c:v>78.9903</c:v>
                </c:pt>
                <c:pt idx="1676">
                  <c:v>79.2402</c:v>
                </c:pt>
                <c:pt idx="1677">
                  <c:v>79.4901</c:v>
                </c:pt>
                <c:pt idx="1678">
                  <c:v>79.7401</c:v>
                </c:pt>
                <c:pt idx="1679">
                  <c:v>79.4901</c:v>
                </c:pt>
                <c:pt idx="1680">
                  <c:v>79.99</c:v>
                </c:pt>
                <c:pt idx="1681">
                  <c:v>79.99</c:v>
                </c:pt>
                <c:pt idx="1682">
                  <c:v>80.2399</c:v>
                </c:pt>
                <c:pt idx="1683">
                  <c:v>80.4898</c:v>
                </c:pt>
                <c:pt idx="1684">
                  <c:v>80.7398</c:v>
                </c:pt>
                <c:pt idx="1685">
                  <c:v>80.4898</c:v>
                </c:pt>
                <c:pt idx="1686">
                  <c:v>80.9897</c:v>
                </c:pt>
                <c:pt idx="1687">
                  <c:v>80.9897</c:v>
                </c:pt>
                <c:pt idx="1688">
                  <c:v>81.2396</c:v>
                </c:pt>
                <c:pt idx="1689">
                  <c:v>81.4896</c:v>
                </c:pt>
                <c:pt idx="1690">
                  <c:v>81.7395</c:v>
                </c:pt>
                <c:pt idx="1691">
                  <c:v>81.4896</c:v>
                </c:pt>
                <c:pt idx="1692">
                  <c:v>81.9894</c:v>
                </c:pt>
                <c:pt idx="1693">
                  <c:v>81.9894</c:v>
                </c:pt>
                <c:pt idx="1694">
                  <c:v>82.2393</c:v>
                </c:pt>
                <c:pt idx="1695">
                  <c:v>82.4892</c:v>
                </c:pt>
                <c:pt idx="1696">
                  <c:v>82.7392</c:v>
                </c:pt>
                <c:pt idx="1697">
                  <c:v>82.4892</c:v>
                </c:pt>
                <c:pt idx="1698">
                  <c:v>82.9891</c:v>
                </c:pt>
                <c:pt idx="1699">
                  <c:v>82.9891</c:v>
                </c:pt>
                <c:pt idx="1700">
                  <c:v>83.239</c:v>
                </c:pt>
                <c:pt idx="1701">
                  <c:v>83.4889</c:v>
                </c:pt>
                <c:pt idx="1702">
                  <c:v>83.7388</c:v>
                </c:pt>
                <c:pt idx="1703">
                  <c:v>83.4889</c:v>
                </c:pt>
                <c:pt idx="1704">
                  <c:v>83.9887</c:v>
                </c:pt>
                <c:pt idx="1705">
                  <c:v>83.9887</c:v>
                </c:pt>
                <c:pt idx="1706">
                  <c:v>84.2387</c:v>
                </c:pt>
                <c:pt idx="1707">
                  <c:v>84.4886</c:v>
                </c:pt>
                <c:pt idx="1708">
                  <c:v>84.7385</c:v>
                </c:pt>
                <c:pt idx="1709">
                  <c:v>84.4886</c:v>
                </c:pt>
                <c:pt idx="1710">
                  <c:v>84.9884</c:v>
                </c:pt>
                <c:pt idx="1711">
                  <c:v>84.9884</c:v>
                </c:pt>
                <c:pt idx="1712">
                  <c:v>85.2383</c:v>
                </c:pt>
                <c:pt idx="1713">
                  <c:v>85.4882</c:v>
                </c:pt>
                <c:pt idx="1714">
                  <c:v>85.7381</c:v>
                </c:pt>
                <c:pt idx="1715">
                  <c:v>85.4882</c:v>
                </c:pt>
                <c:pt idx="1716">
                  <c:v>85.988</c:v>
                </c:pt>
                <c:pt idx="1717">
                  <c:v>85.988</c:v>
                </c:pt>
                <c:pt idx="1718">
                  <c:v>86.2379</c:v>
                </c:pt>
                <c:pt idx="1719">
                  <c:v>86.4878</c:v>
                </c:pt>
                <c:pt idx="1720">
                  <c:v>86.7377</c:v>
                </c:pt>
                <c:pt idx="1721">
                  <c:v>86.4878</c:v>
                </c:pt>
                <c:pt idx="1722">
                  <c:v>86.9876</c:v>
                </c:pt>
                <c:pt idx="1723">
                  <c:v>86.9876</c:v>
                </c:pt>
                <c:pt idx="1724">
                  <c:v>87.2375</c:v>
                </c:pt>
                <c:pt idx="1725">
                  <c:v>87.4874</c:v>
                </c:pt>
                <c:pt idx="1726">
                  <c:v>87.7373</c:v>
                </c:pt>
                <c:pt idx="1727">
                  <c:v>87.4874</c:v>
                </c:pt>
                <c:pt idx="1728">
                  <c:v>87.9872</c:v>
                </c:pt>
                <c:pt idx="1729">
                  <c:v>87.9872</c:v>
                </c:pt>
                <c:pt idx="1730">
                  <c:v>88.2371</c:v>
                </c:pt>
                <c:pt idx="1731">
                  <c:v>88.487</c:v>
                </c:pt>
                <c:pt idx="1732">
                  <c:v>88.7369</c:v>
                </c:pt>
                <c:pt idx="1733">
                  <c:v>88.487</c:v>
                </c:pt>
                <c:pt idx="1734">
                  <c:v>88.9868</c:v>
                </c:pt>
                <c:pt idx="1735">
                  <c:v>88.9868</c:v>
                </c:pt>
                <c:pt idx="1736">
                  <c:v>89.2367</c:v>
                </c:pt>
                <c:pt idx="1737">
                  <c:v>89.4866</c:v>
                </c:pt>
                <c:pt idx="1738">
                  <c:v>89.7365</c:v>
                </c:pt>
                <c:pt idx="1739">
                  <c:v>89.4866</c:v>
                </c:pt>
                <c:pt idx="1740">
                  <c:v>89.9864</c:v>
                </c:pt>
                <c:pt idx="1741">
                  <c:v>89.9864</c:v>
                </c:pt>
                <c:pt idx="1742">
                  <c:v>90.2363</c:v>
                </c:pt>
                <c:pt idx="1743">
                  <c:v>90.4861</c:v>
                </c:pt>
                <c:pt idx="1744">
                  <c:v>90.736</c:v>
                </c:pt>
                <c:pt idx="1745">
                  <c:v>90.4861</c:v>
                </c:pt>
                <c:pt idx="1746">
                  <c:v>90.9859</c:v>
                </c:pt>
                <c:pt idx="1747">
                  <c:v>90.9859</c:v>
                </c:pt>
                <c:pt idx="1748">
                  <c:v>91.2358</c:v>
                </c:pt>
                <c:pt idx="1749">
                  <c:v>91.4857</c:v>
                </c:pt>
                <c:pt idx="1750">
                  <c:v>91.7356</c:v>
                </c:pt>
                <c:pt idx="1751">
                  <c:v>91.4857</c:v>
                </c:pt>
                <c:pt idx="1752">
                  <c:v>91.9854</c:v>
                </c:pt>
                <c:pt idx="1753">
                  <c:v>91.9854</c:v>
                </c:pt>
                <c:pt idx="1754">
                  <c:v>92.2353</c:v>
                </c:pt>
                <c:pt idx="1755">
                  <c:v>92.4852</c:v>
                </c:pt>
                <c:pt idx="1756">
                  <c:v>92.7351</c:v>
                </c:pt>
                <c:pt idx="1757">
                  <c:v>92.4852</c:v>
                </c:pt>
                <c:pt idx="1758">
                  <c:v>92.9849</c:v>
                </c:pt>
                <c:pt idx="1759">
                  <c:v>92.9849</c:v>
                </c:pt>
                <c:pt idx="1760">
                  <c:v>93.2348</c:v>
                </c:pt>
                <c:pt idx="1761">
                  <c:v>93.4847</c:v>
                </c:pt>
                <c:pt idx="1762">
                  <c:v>93.7346</c:v>
                </c:pt>
                <c:pt idx="1763">
                  <c:v>93.4847</c:v>
                </c:pt>
                <c:pt idx="1764">
                  <c:v>93.9844</c:v>
                </c:pt>
                <c:pt idx="1765">
                  <c:v>93.9844</c:v>
                </c:pt>
                <c:pt idx="1766">
                  <c:v>94.2343</c:v>
                </c:pt>
                <c:pt idx="1767">
                  <c:v>94.4842</c:v>
                </c:pt>
                <c:pt idx="1768">
                  <c:v>94.734</c:v>
                </c:pt>
                <c:pt idx="1769">
                  <c:v>94.4842</c:v>
                </c:pt>
                <c:pt idx="1770">
                  <c:v>94.9839</c:v>
                </c:pt>
                <c:pt idx="1771">
                  <c:v>94.9839</c:v>
                </c:pt>
                <c:pt idx="1772">
                  <c:v>95.2338</c:v>
                </c:pt>
                <c:pt idx="1773">
                  <c:v>95.4836</c:v>
                </c:pt>
                <c:pt idx="1774">
                  <c:v>95.7335</c:v>
                </c:pt>
                <c:pt idx="1775">
                  <c:v>95.4836</c:v>
                </c:pt>
                <c:pt idx="1776">
                  <c:v>95.9834</c:v>
                </c:pt>
                <c:pt idx="1777">
                  <c:v>95.9834</c:v>
                </c:pt>
                <c:pt idx="1778">
                  <c:v>96.2332</c:v>
                </c:pt>
                <c:pt idx="1779">
                  <c:v>96.4831</c:v>
                </c:pt>
                <c:pt idx="1780">
                  <c:v>96.7329</c:v>
                </c:pt>
                <c:pt idx="1781">
                  <c:v>96.4831</c:v>
                </c:pt>
                <c:pt idx="1782">
                  <c:v>96.9828</c:v>
                </c:pt>
                <c:pt idx="1783">
                  <c:v>96.9828</c:v>
                </c:pt>
                <c:pt idx="1784">
                  <c:v>97.2327</c:v>
                </c:pt>
                <c:pt idx="1785">
                  <c:v>97.4825</c:v>
                </c:pt>
                <c:pt idx="1786">
                  <c:v>97.7324</c:v>
                </c:pt>
                <c:pt idx="1787">
                  <c:v>97.4825</c:v>
                </c:pt>
                <c:pt idx="1788">
                  <c:v>97.9822</c:v>
                </c:pt>
                <c:pt idx="1789">
                  <c:v>97.9822</c:v>
                </c:pt>
                <c:pt idx="1790">
                  <c:v>98.2321</c:v>
                </c:pt>
                <c:pt idx="1791">
                  <c:v>98.4819</c:v>
                </c:pt>
                <c:pt idx="1792">
                  <c:v>98.7318</c:v>
                </c:pt>
                <c:pt idx="1793">
                  <c:v>98.4819</c:v>
                </c:pt>
                <c:pt idx="1794">
                  <c:v>98.9817</c:v>
                </c:pt>
                <c:pt idx="1795">
                  <c:v>98.9817</c:v>
                </c:pt>
                <c:pt idx="1796">
                  <c:v>99.2315</c:v>
                </c:pt>
                <c:pt idx="1797">
                  <c:v>99.4814</c:v>
                </c:pt>
                <c:pt idx="1798">
                  <c:v>99.7312</c:v>
                </c:pt>
                <c:pt idx="1799">
                  <c:v>99.4814</c:v>
                </c:pt>
                <c:pt idx="1800">
                  <c:v>99.9811</c:v>
                </c:pt>
                <c:pt idx="1801">
                  <c:v>99.9811</c:v>
                </c:pt>
                <c:pt idx="1802">
                  <c:v>100.231</c:v>
                </c:pt>
                <c:pt idx="1803">
                  <c:v>100.481</c:v>
                </c:pt>
                <c:pt idx="1804">
                  <c:v>100.731</c:v>
                </c:pt>
                <c:pt idx="1805">
                  <c:v>100.481</c:v>
                </c:pt>
                <c:pt idx="1806">
                  <c:v>100.98</c:v>
                </c:pt>
                <c:pt idx="1807">
                  <c:v>100.98</c:v>
                </c:pt>
                <c:pt idx="1808">
                  <c:v>101.23</c:v>
                </c:pt>
                <c:pt idx="1809">
                  <c:v>101.48</c:v>
                </c:pt>
                <c:pt idx="1810">
                  <c:v>101.73</c:v>
                </c:pt>
                <c:pt idx="1811">
                  <c:v>101.48</c:v>
                </c:pt>
                <c:pt idx="1812">
                  <c:v>101.98</c:v>
                </c:pt>
                <c:pt idx="1813">
                  <c:v>101.98</c:v>
                </c:pt>
                <c:pt idx="1814">
                  <c:v>102.23</c:v>
                </c:pt>
                <c:pt idx="1815">
                  <c:v>102.48</c:v>
                </c:pt>
                <c:pt idx="1816">
                  <c:v>102.729</c:v>
                </c:pt>
                <c:pt idx="1817">
                  <c:v>102.48</c:v>
                </c:pt>
                <c:pt idx="1818">
                  <c:v>102.979</c:v>
                </c:pt>
                <c:pt idx="1819">
                  <c:v>102.979</c:v>
                </c:pt>
                <c:pt idx="1820">
                  <c:v>103.229</c:v>
                </c:pt>
                <c:pt idx="1821">
                  <c:v>103.479</c:v>
                </c:pt>
                <c:pt idx="1822">
                  <c:v>103.729</c:v>
                </c:pt>
                <c:pt idx="1823">
                  <c:v>103.479</c:v>
                </c:pt>
                <c:pt idx="1824">
                  <c:v>103.979</c:v>
                </c:pt>
                <c:pt idx="1825">
                  <c:v>103.979</c:v>
                </c:pt>
                <c:pt idx="1826">
                  <c:v>104.228</c:v>
                </c:pt>
                <c:pt idx="1827">
                  <c:v>104.478</c:v>
                </c:pt>
                <c:pt idx="1828">
                  <c:v>104.728</c:v>
                </c:pt>
                <c:pt idx="1829">
                  <c:v>104.478</c:v>
                </c:pt>
                <c:pt idx="1830">
                  <c:v>104.978</c:v>
                </c:pt>
                <c:pt idx="1831">
                  <c:v>104.978</c:v>
                </c:pt>
                <c:pt idx="1832">
                  <c:v>105.228</c:v>
                </c:pt>
                <c:pt idx="1833">
                  <c:v>105.478</c:v>
                </c:pt>
                <c:pt idx="1834">
                  <c:v>105.727</c:v>
                </c:pt>
                <c:pt idx="1835">
                  <c:v>105.478</c:v>
                </c:pt>
                <c:pt idx="1836">
                  <c:v>105.977</c:v>
                </c:pt>
                <c:pt idx="1837">
                  <c:v>105.977</c:v>
                </c:pt>
                <c:pt idx="1838">
                  <c:v>106.227</c:v>
                </c:pt>
                <c:pt idx="1839">
                  <c:v>106.477</c:v>
                </c:pt>
                <c:pt idx="1840">
                  <c:v>106.727</c:v>
                </c:pt>
                <c:pt idx="1841">
                  <c:v>106.477</c:v>
                </c:pt>
                <c:pt idx="1842">
                  <c:v>106.977</c:v>
                </c:pt>
                <c:pt idx="1843">
                  <c:v>106.977</c:v>
                </c:pt>
                <c:pt idx="1844">
                  <c:v>107.226</c:v>
                </c:pt>
                <c:pt idx="1845">
                  <c:v>107.476</c:v>
                </c:pt>
                <c:pt idx="1846">
                  <c:v>107.726</c:v>
                </c:pt>
                <c:pt idx="1847">
                  <c:v>107.476</c:v>
                </c:pt>
                <c:pt idx="1848">
                  <c:v>107.976</c:v>
                </c:pt>
                <c:pt idx="1849">
                  <c:v>107.976</c:v>
                </c:pt>
                <c:pt idx="1850">
                  <c:v>108.226</c:v>
                </c:pt>
                <c:pt idx="1851">
                  <c:v>108.476</c:v>
                </c:pt>
                <c:pt idx="1852">
                  <c:v>108.725</c:v>
                </c:pt>
                <c:pt idx="1853">
                  <c:v>108.476</c:v>
                </c:pt>
                <c:pt idx="1854">
                  <c:v>108.975</c:v>
                </c:pt>
                <c:pt idx="1855">
                  <c:v>108.975</c:v>
                </c:pt>
                <c:pt idx="1856">
                  <c:v>109.225</c:v>
                </c:pt>
                <c:pt idx="1857">
                  <c:v>109.475</c:v>
                </c:pt>
                <c:pt idx="1858">
                  <c:v>109.725</c:v>
                </c:pt>
                <c:pt idx="1859">
                  <c:v>109.475</c:v>
                </c:pt>
                <c:pt idx="1860">
                  <c:v>109.975</c:v>
                </c:pt>
                <c:pt idx="1861">
                  <c:v>109.975</c:v>
                </c:pt>
                <c:pt idx="1862">
                  <c:v>110.224</c:v>
                </c:pt>
                <c:pt idx="1863">
                  <c:v>110.474</c:v>
                </c:pt>
                <c:pt idx="1864">
                  <c:v>110.724</c:v>
                </c:pt>
                <c:pt idx="1865">
                  <c:v>110.474</c:v>
                </c:pt>
                <c:pt idx="1866">
                  <c:v>110.974</c:v>
                </c:pt>
                <c:pt idx="1867">
                  <c:v>110.974</c:v>
                </c:pt>
                <c:pt idx="1868">
                  <c:v>111.224</c:v>
                </c:pt>
                <c:pt idx="1869">
                  <c:v>111.474</c:v>
                </c:pt>
                <c:pt idx="1870">
                  <c:v>111.723</c:v>
                </c:pt>
                <c:pt idx="1871">
                  <c:v>111.474</c:v>
                </c:pt>
                <c:pt idx="1872">
                  <c:v>111.973</c:v>
                </c:pt>
                <c:pt idx="1873">
                  <c:v>111.973</c:v>
                </c:pt>
                <c:pt idx="1874">
                  <c:v>112.223</c:v>
                </c:pt>
                <c:pt idx="1875">
                  <c:v>112.473</c:v>
                </c:pt>
                <c:pt idx="1876">
                  <c:v>112.723</c:v>
                </c:pt>
                <c:pt idx="1877">
                  <c:v>112.473</c:v>
                </c:pt>
                <c:pt idx="1878">
                  <c:v>112.972</c:v>
                </c:pt>
                <c:pt idx="1879">
                  <c:v>112.972</c:v>
                </c:pt>
                <c:pt idx="1880">
                  <c:v>113.222</c:v>
                </c:pt>
                <c:pt idx="1881">
                  <c:v>113.472</c:v>
                </c:pt>
                <c:pt idx="1882">
                  <c:v>113.722</c:v>
                </c:pt>
                <c:pt idx="1883">
                  <c:v>113.472</c:v>
                </c:pt>
                <c:pt idx="1884">
                  <c:v>113.972</c:v>
                </c:pt>
                <c:pt idx="1885">
                  <c:v>113.972</c:v>
                </c:pt>
                <c:pt idx="1886">
                  <c:v>114.222</c:v>
                </c:pt>
                <c:pt idx="1887">
                  <c:v>114.471</c:v>
                </c:pt>
                <c:pt idx="1888">
                  <c:v>114.721</c:v>
                </c:pt>
                <c:pt idx="1889">
                  <c:v>114.471</c:v>
                </c:pt>
                <c:pt idx="1890">
                  <c:v>114.971</c:v>
                </c:pt>
                <c:pt idx="1891">
                  <c:v>114.971</c:v>
                </c:pt>
                <c:pt idx="1892">
                  <c:v>115.221</c:v>
                </c:pt>
                <c:pt idx="1893">
                  <c:v>115.471</c:v>
                </c:pt>
                <c:pt idx="1894">
                  <c:v>115.721</c:v>
                </c:pt>
                <c:pt idx="1895">
                  <c:v>115.471</c:v>
                </c:pt>
                <c:pt idx="1896">
                  <c:v>115.97</c:v>
                </c:pt>
                <c:pt idx="1897">
                  <c:v>115.97</c:v>
                </c:pt>
                <c:pt idx="1898">
                  <c:v>116.22</c:v>
                </c:pt>
                <c:pt idx="1899">
                  <c:v>116.47</c:v>
                </c:pt>
                <c:pt idx="1900">
                  <c:v>116.72</c:v>
                </c:pt>
                <c:pt idx="1901">
                  <c:v>116.47</c:v>
                </c:pt>
                <c:pt idx="1902">
                  <c:v>116.97</c:v>
                </c:pt>
                <c:pt idx="1903">
                  <c:v>116.97</c:v>
                </c:pt>
                <c:pt idx="1904">
                  <c:v>117.219</c:v>
                </c:pt>
                <c:pt idx="1905">
                  <c:v>117.469</c:v>
                </c:pt>
                <c:pt idx="1906">
                  <c:v>117.719</c:v>
                </c:pt>
                <c:pt idx="1907">
                  <c:v>117.469</c:v>
                </c:pt>
                <c:pt idx="1908">
                  <c:v>117.969</c:v>
                </c:pt>
                <c:pt idx="1909">
                  <c:v>117.969</c:v>
                </c:pt>
                <c:pt idx="1910">
                  <c:v>118.219</c:v>
                </c:pt>
                <c:pt idx="1911">
                  <c:v>118.469</c:v>
                </c:pt>
                <c:pt idx="1912">
                  <c:v>118.718</c:v>
                </c:pt>
                <c:pt idx="1913">
                  <c:v>118.469</c:v>
                </c:pt>
                <c:pt idx="1914">
                  <c:v>118.968</c:v>
                </c:pt>
                <c:pt idx="1915">
                  <c:v>118.968</c:v>
                </c:pt>
                <c:pt idx="1916">
                  <c:v>119.218</c:v>
                </c:pt>
                <c:pt idx="1917">
                  <c:v>119.468</c:v>
                </c:pt>
                <c:pt idx="1918">
                  <c:v>119.718</c:v>
                </c:pt>
                <c:pt idx="1919">
                  <c:v>119.468</c:v>
                </c:pt>
                <c:pt idx="1920">
                  <c:v>119.967</c:v>
                </c:pt>
                <c:pt idx="1921">
                  <c:v>119.967</c:v>
                </c:pt>
                <c:pt idx="1922">
                  <c:v>120.217</c:v>
                </c:pt>
                <c:pt idx="1923">
                  <c:v>120.467</c:v>
                </c:pt>
                <c:pt idx="1924">
                  <c:v>120.717</c:v>
                </c:pt>
                <c:pt idx="1925">
                  <c:v>120.467</c:v>
                </c:pt>
                <c:pt idx="1926">
                  <c:v>120.967</c:v>
                </c:pt>
                <c:pt idx="1927">
                  <c:v>120.967</c:v>
                </c:pt>
                <c:pt idx="1928">
                  <c:v>121.217</c:v>
                </c:pt>
                <c:pt idx="1929">
                  <c:v>121.466</c:v>
                </c:pt>
                <c:pt idx="1930">
                  <c:v>121.716</c:v>
                </c:pt>
                <c:pt idx="1931">
                  <c:v>121.466</c:v>
                </c:pt>
                <c:pt idx="1932">
                  <c:v>121.966</c:v>
                </c:pt>
                <c:pt idx="1933">
                  <c:v>121.966</c:v>
                </c:pt>
                <c:pt idx="1934">
                  <c:v>122.216</c:v>
                </c:pt>
                <c:pt idx="1935">
                  <c:v>122.466</c:v>
                </c:pt>
                <c:pt idx="1936">
                  <c:v>122.715</c:v>
                </c:pt>
                <c:pt idx="1937">
                  <c:v>122.466</c:v>
                </c:pt>
                <c:pt idx="1938">
                  <c:v>122.965</c:v>
                </c:pt>
                <c:pt idx="1939">
                  <c:v>122.965</c:v>
                </c:pt>
                <c:pt idx="1940">
                  <c:v>123.215</c:v>
                </c:pt>
                <c:pt idx="1941">
                  <c:v>123.465</c:v>
                </c:pt>
                <c:pt idx="1942">
                  <c:v>123.715</c:v>
                </c:pt>
                <c:pt idx="1943">
                  <c:v>123.465</c:v>
                </c:pt>
                <c:pt idx="1944">
                  <c:v>123.965</c:v>
                </c:pt>
                <c:pt idx="1945">
                  <c:v>123.965</c:v>
                </c:pt>
                <c:pt idx="1946">
                  <c:v>124.214</c:v>
                </c:pt>
                <c:pt idx="1947">
                  <c:v>124.464</c:v>
                </c:pt>
                <c:pt idx="1948">
                  <c:v>124.714</c:v>
                </c:pt>
                <c:pt idx="1949">
                  <c:v>124.464</c:v>
                </c:pt>
                <c:pt idx="1950">
                  <c:v>124.964</c:v>
                </c:pt>
                <c:pt idx="1951">
                  <c:v>124.964</c:v>
                </c:pt>
                <c:pt idx="1952">
                  <c:v>125.214</c:v>
                </c:pt>
                <c:pt idx="1953">
                  <c:v>125.463</c:v>
                </c:pt>
                <c:pt idx="1954">
                  <c:v>125.713</c:v>
                </c:pt>
                <c:pt idx="1955">
                  <c:v>125.463</c:v>
                </c:pt>
                <c:pt idx="1956">
                  <c:v>125.963</c:v>
                </c:pt>
                <c:pt idx="1957">
                  <c:v>125.963</c:v>
                </c:pt>
                <c:pt idx="1958">
                  <c:v>126.213</c:v>
                </c:pt>
                <c:pt idx="1959">
                  <c:v>126.463</c:v>
                </c:pt>
                <c:pt idx="1960">
                  <c:v>126.712</c:v>
                </c:pt>
                <c:pt idx="1961">
                  <c:v>126.463</c:v>
                </c:pt>
                <c:pt idx="1962">
                  <c:v>126.962</c:v>
                </c:pt>
                <c:pt idx="1963">
                  <c:v>126.962</c:v>
                </c:pt>
                <c:pt idx="1964">
                  <c:v>127.212</c:v>
                </c:pt>
                <c:pt idx="1965">
                  <c:v>127.462</c:v>
                </c:pt>
                <c:pt idx="1966">
                  <c:v>127.712</c:v>
                </c:pt>
                <c:pt idx="1967">
                  <c:v>127.462</c:v>
                </c:pt>
                <c:pt idx="1968">
                  <c:v>127.962</c:v>
                </c:pt>
                <c:pt idx="1969">
                  <c:v>127.962</c:v>
                </c:pt>
                <c:pt idx="1970">
                  <c:v>128.211</c:v>
                </c:pt>
                <c:pt idx="1971">
                  <c:v>128.461</c:v>
                </c:pt>
                <c:pt idx="1972">
                  <c:v>128.711</c:v>
                </c:pt>
                <c:pt idx="1973">
                  <c:v>128.461</c:v>
                </c:pt>
                <c:pt idx="1974">
                  <c:v>128.961</c:v>
                </c:pt>
                <c:pt idx="1975">
                  <c:v>128.961</c:v>
                </c:pt>
                <c:pt idx="1976">
                  <c:v>129.211</c:v>
                </c:pt>
                <c:pt idx="1977">
                  <c:v>129.46</c:v>
                </c:pt>
                <c:pt idx="1978">
                  <c:v>129.71</c:v>
                </c:pt>
                <c:pt idx="1979">
                  <c:v>129.46</c:v>
                </c:pt>
                <c:pt idx="1980">
                  <c:v>129.96</c:v>
                </c:pt>
                <c:pt idx="1981">
                  <c:v>129.96</c:v>
                </c:pt>
                <c:pt idx="1982">
                  <c:v>130.21</c:v>
                </c:pt>
                <c:pt idx="1983">
                  <c:v>130.46</c:v>
                </c:pt>
                <c:pt idx="1984">
                  <c:v>130.709</c:v>
                </c:pt>
                <c:pt idx="1985">
                  <c:v>130.46</c:v>
                </c:pt>
                <c:pt idx="1986">
                  <c:v>130.959</c:v>
                </c:pt>
                <c:pt idx="1987">
                  <c:v>130.959</c:v>
                </c:pt>
                <c:pt idx="1988">
                  <c:v>131.209</c:v>
                </c:pt>
                <c:pt idx="1989">
                  <c:v>131.459</c:v>
                </c:pt>
                <c:pt idx="1990">
                  <c:v>131.709</c:v>
                </c:pt>
                <c:pt idx="1991">
                  <c:v>131.459</c:v>
                </c:pt>
                <c:pt idx="1992">
                  <c:v>130.959</c:v>
                </c:pt>
                <c:pt idx="1993">
                  <c:v>130.959</c:v>
                </c:pt>
                <c:pt idx="1994">
                  <c:v>131.119</c:v>
                </c:pt>
                <c:pt idx="1995">
                  <c:v>131.28</c:v>
                </c:pt>
                <c:pt idx="1996">
                  <c:v>131.44</c:v>
                </c:pt>
                <c:pt idx="1997">
                  <c:v>131.28</c:v>
                </c:pt>
                <c:pt idx="1998">
                  <c:v>131.6</c:v>
                </c:pt>
                <c:pt idx="1999">
                  <c:v>131.6</c:v>
                </c:pt>
                <c:pt idx="2000">
                  <c:v>131.85</c:v>
                </c:pt>
                <c:pt idx="2001">
                  <c:v>132.1</c:v>
                </c:pt>
                <c:pt idx="2002">
                  <c:v>132.349</c:v>
                </c:pt>
                <c:pt idx="2003">
                  <c:v>132.1</c:v>
                </c:pt>
                <c:pt idx="2004">
                  <c:v>132.599</c:v>
                </c:pt>
                <c:pt idx="2005">
                  <c:v>132.599</c:v>
                </c:pt>
                <c:pt idx="2006">
                  <c:v>132.849</c:v>
                </c:pt>
                <c:pt idx="2007">
                  <c:v>133.099</c:v>
                </c:pt>
                <c:pt idx="2008">
                  <c:v>133.349</c:v>
                </c:pt>
                <c:pt idx="2009">
                  <c:v>133.099</c:v>
                </c:pt>
                <c:pt idx="2010">
                  <c:v>133.598</c:v>
                </c:pt>
                <c:pt idx="2011">
                  <c:v>133.598</c:v>
                </c:pt>
                <c:pt idx="2012">
                  <c:v>133.848</c:v>
                </c:pt>
                <c:pt idx="2013">
                  <c:v>134.098</c:v>
                </c:pt>
                <c:pt idx="2014">
                  <c:v>134.348</c:v>
                </c:pt>
                <c:pt idx="2015">
                  <c:v>134.098</c:v>
                </c:pt>
                <c:pt idx="2016">
                  <c:v>134.598</c:v>
                </c:pt>
                <c:pt idx="2017">
                  <c:v>134.598</c:v>
                </c:pt>
                <c:pt idx="2018">
                  <c:v>134.848</c:v>
                </c:pt>
                <c:pt idx="2019">
                  <c:v>135.097</c:v>
                </c:pt>
                <c:pt idx="2020">
                  <c:v>135.347</c:v>
                </c:pt>
                <c:pt idx="2021">
                  <c:v>135.097</c:v>
                </c:pt>
                <c:pt idx="2022">
                  <c:v>135.597</c:v>
                </c:pt>
                <c:pt idx="2023">
                  <c:v>135.597</c:v>
                </c:pt>
                <c:pt idx="2024">
                  <c:v>135.847</c:v>
                </c:pt>
                <c:pt idx="2025">
                  <c:v>136.097</c:v>
                </c:pt>
                <c:pt idx="2026">
                  <c:v>136.346</c:v>
                </c:pt>
                <c:pt idx="2027">
                  <c:v>136.097</c:v>
                </c:pt>
                <c:pt idx="2028">
                  <c:v>136.596</c:v>
                </c:pt>
                <c:pt idx="2029">
                  <c:v>136.596</c:v>
                </c:pt>
                <c:pt idx="2030">
                  <c:v>136.846</c:v>
                </c:pt>
                <c:pt idx="2031">
                  <c:v>137.096</c:v>
                </c:pt>
                <c:pt idx="2032">
                  <c:v>137.346</c:v>
                </c:pt>
                <c:pt idx="2033">
                  <c:v>137.096</c:v>
                </c:pt>
                <c:pt idx="2034">
                  <c:v>137.595</c:v>
                </c:pt>
                <c:pt idx="2035">
                  <c:v>137.595</c:v>
                </c:pt>
                <c:pt idx="2036">
                  <c:v>137.845</c:v>
                </c:pt>
                <c:pt idx="2037">
                  <c:v>138.095</c:v>
                </c:pt>
                <c:pt idx="2038">
                  <c:v>138.345</c:v>
                </c:pt>
                <c:pt idx="2039">
                  <c:v>138.095</c:v>
                </c:pt>
                <c:pt idx="2040">
                  <c:v>138.595</c:v>
                </c:pt>
                <c:pt idx="2041">
                  <c:v>138.595</c:v>
                </c:pt>
                <c:pt idx="2042">
                  <c:v>138.844</c:v>
                </c:pt>
                <c:pt idx="2043">
                  <c:v>139.094</c:v>
                </c:pt>
                <c:pt idx="2044">
                  <c:v>139.344</c:v>
                </c:pt>
                <c:pt idx="2045">
                  <c:v>139.094</c:v>
                </c:pt>
                <c:pt idx="2046">
                  <c:v>139.594</c:v>
                </c:pt>
                <c:pt idx="2047">
                  <c:v>139.594</c:v>
                </c:pt>
                <c:pt idx="2048">
                  <c:v>139.844</c:v>
                </c:pt>
                <c:pt idx="2049">
                  <c:v>140.094</c:v>
                </c:pt>
                <c:pt idx="2050">
                  <c:v>140.343</c:v>
                </c:pt>
                <c:pt idx="2051">
                  <c:v>140.094</c:v>
                </c:pt>
                <c:pt idx="2052">
                  <c:v>140.593</c:v>
                </c:pt>
                <c:pt idx="2053">
                  <c:v>140.593</c:v>
                </c:pt>
                <c:pt idx="2054">
                  <c:v>140.843</c:v>
                </c:pt>
                <c:pt idx="2055">
                  <c:v>141.093</c:v>
                </c:pt>
                <c:pt idx="2056">
                  <c:v>141.343</c:v>
                </c:pt>
                <c:pt idx="2057">
                  <c:v>141.093</c:v>
                </c:pt>
                <c:pt idx="2058">
                  <c:v>141.592</c:v>
                </c:pt>
                <c:pt idx="2059">
                  <c:v>141.592</c:v>
                </c:pt>
                <c:pt idx="2060">
                  <c:v>141.842</c:v>
                </c:pt>
                <c:pt idx="2061">
                  <c:v>142.092</c:v>
                </c:pt>
                <c:pt idx="2062">
                  <c:v>142.342</c:v>
                </c:pt>
                <c:pt idx="2063">
                  <c:v>142.092</c:v>
                </c:pt>
                <c:pt idx="2064">
                  <c:v>142.592</c:v>
                </c:pt>
                <c:pt idx="2065">
                  <c:v>142.592</c:v>
                </c:pt>
                <c:pt idx="2066">
                  <c:v>142.841</c:v>
                </c:pt>
                <c:pt idx="2067">
                  <c:v>143.091</c:v>
                </c:pt>
                <c:pt idx="2068">
                  <c:v>143.341</c:v>
                </c:pt>
                <c:pt idx="2069">
                  <c:v>143.091</c:v>
                </c:pt>
                <c:pt idx="2070">
                  <c:v>143.591</c:v>
                </c:pt>
                <c:pt idx="2071">
                  <c:v>143.591</c:v>
                </c:pt>
                <c:pt idx="2072">
                  <c:v>143.841</c:v>
                </c:pt>
                <c:pt idx="2073">
                  <c:v>144.09</c:v>
                </c:pt>
                <c:pt idx="2074">
                  <c:v>144.34</c:v>
                </c:pt>
                <c:pt idx="2075">
                  <c:v>144.09</c:v>
                </c:pt>
                <c:pt idx="2076">
                  <c:v>144.59</c:v>
                </c:pt>
                <c:pt idx="2077">
                  <c:v>144.59</c:v>
                </c:pt>
                <c:pt idx="2078">
                  <c:v>144.84</c:v>
                </c:pt>
                <c:pt idx="2079">
                  <c:v>145.09</c:v>
                </c:pt>
                <c:pt idx="2080">
                  <c:v>145.339</c:v>
                </c:pt>
                <c:pt idx="2081">
                  <c:v>145.09</c:v>
                </c:pt>
                <c:pt idx="2082">
                  <c:v>145.589</c:v>
                </c:pt>
                <c:pt idx="2083">
                  <c:v>145.589</c:v>
                </c:pt>
                <c:pt idx="2084">
                  <c:v>145.839</c:v>
                </c:pt>
                <c:pt idx="2085">
                  <c:v>146.089</c:v>
                </c:pt>
                <c:pt idx="2086">
                  <c:v>146.339</c:v>
                </c:pt>
                <c:pt idx="2087">
                  <c:v>146.089</c:v>
                </c:pt>
                <c:pt idx="2088">
                  <c:v>146.588</c:v>
                </c:pt>
                <c:pt idx="2089">
                  <c:v>146.588</c:v>
                </c:pt>
                <c:pt idx="2090">
                  <c:v>146.838</c:v>
                </c:pt>
                <c:pt idx="2091">
                  <c:v>147.088</c:v>
                </c:pt>
                <c:pt idx="2092">
                  <c:v>147.338</c:v>
                </c:pt>
                <c:pt idx="2093">
                  <c:v>147.088</c:v>
                </c:pt>
                <c:pt idx="2094">
                  <c:v>147.588</c:v>
                </c:pt>
                <c:pt idx="2095">
                  <c:v>147.588</c:v>
                </c:pt>
                <c:pt idx="2096">
                  <c:v>147.838</c:v>
                </c:pt>
                <c:pt idx="2097">
                  <c:v>148.087</c:v>
                </c:pt>
                <c:pt idx="2098">
                  <c:v>148.337</c:v>
                </c:pt>
                <c:pt idx="2099">
                  <c:v>148.087</c:v>
                </c:pt>
                <c:pt idx="2100">
                  <c:v>148.587</c:v>
                </c:pt>
                <c:pt idx="2101">
                  <c:v>148.587</c:v>
                </c:pt>
                <c:pt idx="2102">
                  <c:v>148.837</c:v>
                </c:pt>
                <c:pt idx="2103">
                  <c:v>149.087</c:v>
                </c:pt>
                <c:pt idx="2104">
                  <c:v>149.336</c:v>
                </c:pt>
                <c:pt idx="2105">
                  <c:v>149.087</c:v>
                </c:pt>
                <c:pt idx="2106">
                  <c:v>149.586</c:v>
                </c:pt>
                <c:pt idx="2107">
                  <c:v>149.586</c:v>
                </c:pt>
                <c:pt idx="2108">
                  <c:v>149.836</c:v>
                </c:pt>
                <c:pt idx="2109">
                  <c:v>150.086</c:v>
                </c:pt>
                <c:pt idx="2110">
                  <c:v>150.336</c:v>
                </c:pt>
                <c:pt idx="2111">
                  <c:v>150.086</c:v>
                </c:pt>
                <c:pt idx="2112">
                  <c:v>150.585</c:v>
                </c:pt>
                <c:pt idx="2113">
                  <c:v>150.585</c:v>
                </c:pt>
                <c:pt idx="2114">
                  <c:v>150.835</c:v>
                </c:pt>
                <c:pt idx="2115">
                  <c:v>151.085</c:v>
                </c:pt>
                <c:pt idx="2116">
                  <c:v>151.335</c:v>
                </c:pt>
                <c:pt idx="2117">
                  <c:v>151.085</c:v>
                </c:pt>
                <c:pt idx="2118">
                  <c:v>151.585</c:v>
                </c:pt>
                <c:pt idx="2119">
                  <c:v>151.585</c:v>
                </c:pt>
                <c:pt idx="2120">
                  <c:v>151.834</c:v>
                </c:pt>
                <c:pt idx="2121">
                  <c:v>152.084</c:v>
                </c:pt>
                <c:pt idx="2122">
                  <c:v>152.334</c:v>
                </c:pt>
                <c:pt idx="2123">
                  <c:v>152.084</c:v>
                </c:pt>
                <c:pt idx="2124">
                  <c:v>152.584</c:v>
                </c:pt>
                <c:pt idx="2125">
                  <c:v>152.584</c:v>
                </c:pt>
                <c:pt idx="2126">
                  <c:v>152.834</c:v>
                </c:pt>
                <c:pt idx="2127">
                  <c:v>153.083</c:v>
                </c:pt>
                <c:pt idx="2128">
                  <c:v>153.333</c:v>
                </c:pt>
                <c:pt idx="2129">
                  <c:v>153.083</c:v>
                </c:pt>
                <c:pt idx="2130">
                  <c:v>153.583</c:v>
                </c:pt>
                <c:pt idx="2131">
                  <c:v>153.583</c:v>
                </c:pt>
                <c:pt idx="2132">
                  <c:v>153.833</c:v>
                </c:pt>
                <c:pt idx="2133">
                  <c:v>154.083</c:v>
                </c:pt>
                <c:pt idx="2134">
                  <c:v>154.332</c:v>
                </c:pt>
                <c:pt idx="2135">
                  <c:v>154.083</c:v>
                </c:pt>
                <c:pt idx="2136">
                  <c:v>154.582</c:v>
                </c:pt>
                <c:pt idx="2137">
                  <c:v>154.582</c:v>
                </c:pt>
                <c:pt idx="2138">
                  <c:v>154.832</c:v>
                </c:pt>
                <c:pt idx="2139">
                  <c:v>155.082</c:v>
                </c:pt>
                <c:pt idx="2140">
                  <c:v>155.332</c:v>
                </c:pt>
                <c:pt idx="2141">
                  <c:v>155.082</c:v>
                </c:pt>
                <c:pt idx="2142">
                  <c:v>155.581</c:v>
                </c:pt>
                <c:pt idx="2143">
                  <c:v>155.581</c:v>
                </c:pt>
                <c:pt idx="2144">
                  <c:v>155.831</c:v>
                </c:pt>
                <c:pt idx="2145">
                  <c:v>156.081</c:v>
                </c:pt>
                <c:pt idx="2146">
                  <c:v>156.331</c:v>
                </c:pt>
                <c:pt idx="2147">
                  <c:v>156.081</c:v>
                </c:pt>
                <c:pt idx="2148">
                  <c:v>156.581</c:v>
                </c:pt>
                <c:pt idx="2149">
                  <c:v>156.581</c:v>
                </c:pt>
                <c:pt idx="2150">
                  <c:v>156.831</c:v>
                </c:pt>
                <c:pt idx="2151">
                  <c:v>157.08</c:v>
                </c:pt>
                <c:pt idx="2152">
                  <c:v>157.33</c:v>
                </c:pt>
                <c:pt idx="2153">
                  <c:v>157.08</c:v>
                </c:pt>
                <c:pt idx="2154">
                  <c:v>157.58</c:v>
                </c:pt>
                <c:pt idx="2155">
                  <c:v>157.58</c:v>
                </c:pt>
                <c:pt idx="2156">
                  <c:v>157.83</c:v>
                </c:pt>
                <c:pt idx="2157">
                  <c:v>158.08</c:v>
                </c:pt>
                <c:pt idx="2158">
                  <c:v>158.329</c:v>
                </c:pt>
                <c:pt idx="2159">
                  <c:v>158.08</c:v>
                </c:pt>
                <c:pt idx="2160">
                  <c:v>158.579</c:v>
                </c:pt>
                <c:pt idx="2161">
                  <c:v>158.579</c:v>
                </c:pt>
                <c:pt idx="2162">
                  <c:v>158.829</c:v>
                </c:pt>
                <c:pt idx="2163">
                  <c:v>159.079</c:v>
                </c:pt>
                <c:pt idx="2164">
                  <c:v>159.329</c:v>
                </c:pt>
                <c:pt idx="2165">
                  <c:v>159.079</c:v>
                </c:pt>
                <c:pt idx="2166">
                  <c:v>159.578</c:v>
                </c:pt>
                <c:pt idx="2167">
                  <c:v>159.578</c:v>
                </c:pt>
                <c:pt idx="2168">
                  <c:v>159.828</c:v>
                </c:pt>
                <c:pt idx="2169">
                  <c:v>160.078</c:v>
                </c:pt>
                <c:pt idx="2170">
                  <c:v>160.328</c:v>
                </c:pt>
                <c:pt idx="2171">
                  <c:v>160.078</c:v>
                </c:pt>
                <c:pt idx="2172">
                  <c:v>160.578</c:v>
                </c:pt>
                <c:pt idx="2173">
                  <c:v>160.578</c:v>
                </c:pt>
                <c:pt idx="2174">
                  <c:v>160.827</c:v>
                </c:pt>
                <c:pt idx="2175">
                  <c:v>161.077</c:v>
                </c:pt>
                <c:pt idx="2176">
                  <c:v>161.327</c:v>
                </c:pt>
                <c:pt idx="2177">
                  <c:v>161.077</c:v>
                </c:pt>
                <c:pt idx="2178">
                  <c:v>161.577</c:v>
                </c:pt>
                <c:pt idx="2179">
                  <c:v>161.577</c:v>
                </c:pt>
                <c:pt idx="2180">
                  <c:v>161.827</c:v>
                </c:pt>
                <c:pt idx="2181">
                  <c:v>162.076</c:v>
                </c:pt>
                <c:pt idx="2182">
                  <c:v>162.326</c:v>
                </c:pt>
                <c:pt idx="2183">
                  <c:v>162.076</c:v>
                </c:pt>
                <c:pt idx="2184">
                  <c:v>162.576</c:v>
                </c:pt>
                <c:pt idx="2185">
                  <c:v>162.576</c:v>
                </c:pt>
                <c:pt idx="2186">
                  <c:v>162.826</c:v>
                </c:pt>
                <c:pt idx="2187">
                  <c:v>163.076</c:v>
                </c:pt>
                <c:pt idx="2188">
                  <c:v>163.325</c:v>
                </c:pt>
                <c:pt idx="2189">
                  <c:v>163.076</c:v>
                </c:pt>
                <c:pt idx="2190">
                  <c:v>163.575</c:v>
                </c:pt>
                <c:pt idx="2191">
                  <c:v>163.575</c:v>
                </c:pt>
                <c:pt idx="2192">
                  <c:v>163.825</c:v>
                </c:pt>
                <c:pt idx="2193">
                  <c:v>164.075</c:v>
                </c:pt>
                <c:pt idx="2194">
                  <c:v>164.325</c:v>
                </c:pt>
                <c:pt idx="2195">
                  <c:v>164.075</c:v>
                </c:pt>
                <c:pt idx="2196">
                  <c:v>164.574</c:v>
                </c:pt>
                <c:pt idx="2197">
                  <c:v>164.574</c:v>
                </c:pt>
                <c:pt idx="2198">
                  <c:v>164.824</c:v>
                </c:pt>
                <c:pt idx="2199">
                  <c:v>165.074</c:v>
                </c:pt>
                <c:pt idx="2200">
                  <c:v>165.324</c:v>
                </c:pt>
                <c:pt idx="2201">
                  <c:v>165.074</c:v>
                </c:pt>
                <c:pt idx="2202">
                  <c:v>165.574</c:v>
                </c:pt>
                <c:pt idx="2203">
                  <c:v>165.574</c:v>
                </c:pt>
                <c:pt idx="2204">
                  <c:v>165.823</c:v>
                </c:pt>
                <c:pt idx="2205">
                  <c:v>166.073</c:v>
                </c:pt>
                <c:pt idx="2206">
                  <c:v>166.323</c:v>
                </c:pt>
                <c:pt idx="2207">
                  <c:v>166.073</c:v>
                </c:pt>
                <c:pt idx="2208">
                  <c:v>166.573</c:v>
                </c:pt>
                <c:pt idx="2209">
                  <c:v>166.573</c:v>
                </c:pt>
                <c:pt idx="2210">
                  <c:v>166.823</c:v>
                </c:pt>
                <c:pt idx="2211">
                  <c:v>167.072</c:v>
                </c:pt>
                <c:pt idx="2212">
                  <c:v>167.322</c:v>
                </c:pt>
                <c:pt idx="2213">
                  <c:v>167.072</c:v>
                </c:pt>
                <c:pt idx="2214">
                  <c:v>167.572</c:v>
                </c:pt>
                <c:pt idx="2215">
                  <c:v>167.572</c:v>
                </c:pt>
                <c:pt idx="2216">
                  <c:v>167.822</c:v>
                </c:pt>
                <c:pt idx="2217">
                  <c:v>168.072</c:v>
                </c:pt>
                <c:pt idx="2218">
                  <c:v>168.322</c:v>
                </c:pt>
                <c:pt idx="2219">
                  <c:v>168.072</c:v>
                </c:pt>
                <c:pt idx="2220">
                  <c:v>168.571</c:v>
                </c:pt>
                <c:pt idx="2221">
                  <c:v>168.571</c:v>
                </c:pt>
                <c:pt idx="2222">
                  <c:v>168.821</c:v>
                </c:pt>
                <c:pt idx="2223">
                  <c:v>169.071</c:v>
                </c:pt>
                <c:pt idx="2224">
                  <c:v>169.321</c:v>
                </c:pt>
                <c:pt idx="2225">
                  <c:v>169.071</c:v>
                </c:pt>
                <c:pt idx="2226">
                  <c:v>169.571</c:v>
                </c:pt>
                <c:pt idx="2227">
                  <c:v>169.571</c:v>
                </c:pt>
                <c:pt idx="2228">
                  <c:v>169.82</c:v>
                </c:pt>
                <c:pt idx="2229">
                  <c:v>170.07</c:v>
                </c:pt>
                <c:pt idx="2230">
                  <c:v>170.32</c:v>
                </c:pt>
                <c:pt idx="2231">
                  <c:v>170.07</c:v>
                </c:pt>
                <c:pt idx="2232">
                  <c:v>170.57</c:v>
                </c:pt>
                <c:pt idx="2233">
                  <c:v>170.57</c:v>
                </c:pt>
                <c:pt idx="2234">
                  <c:v>170.82</c:v>
                </c:pt>
                <c:pt idx="2235">
                  <c:v>171.069</c:v>
                </c:pt>
                <c:pt idx="2236">
                  <c:v>171.319</c:v>
                </c:pt>
                <c:pt idx="2237">
                  <c:v>171.069</c:v>
                </c:pt>
                <c:pt idx="2238">
                  <c:v>171.569</c:v>
                </c:pt>
                <c:pt idx="2239">
                  <c:v>171.569</c:v>
                </c:pt>
                <c:pt idx="2240">
                  <c:v>171.819</c:v>
                </c:pt>
                <c:pt idx="2241">
                  <c:v>172.069</c:v>
                </c:pt>
                <c:pt idx="2242">
                  <c:v>172.318</c:v>
                </c:pt>
                <c:pt idx="2243">
                  <c:v>172.069</c:v>
                </c:pt>
                <c:pt idx="2244">
                  <c:v>172.568</c:v>
                </c:pt>
                <c:pt idx="2245">
                  <c:v>172.568</c:v>
                </c:pt>
                <c:pt idx="2246">
                  <c:v>172.818</c:v>
                </c:pt>
                <c:pt idx="2247">
                  <c:v>173.068</c:v>
                </c:pt>
                <c:pt idx="2248">
                  <c:v>173.318</c:v>
                </c:pt>
                <c:pt idx="2249">
                  <c:v>173.068</c:v>
                </c:pt>
                <c:pt idx="2250">
                  <c:v>173.567</c:v>
                </c:pt>
                <c:pt idx="2251">
                  <c:v>173.567</c:v>
                </c:pt>
                <c:pt idx="2252">
                  <c:v>173.817</c:v>
                </c:pt>
                <c:pt idx="2253">
                  <c:v>174.067</c:v>
                </c:pt>
                <c:pt idx="2254">
                  <c:v>174.317</c:v>
                </c:pt>
                <c:pt idx="2255">
                  <c:v>174.067</c:v>
                </c:pt>
                <c:pt idx="2256">
                  <c:v>174.567</c:v>
                </c:pt>
                <c:pt idx="2257">
                  <c:v>174.567</c:v>
                </c:pt>
                <c:pt idx="2258">
                  <c:v>174.816</c:v>
                </c:pt>
                <c:pt idx="2259">
                  <c:v>175.066</c:v>
                </c:pt>
                <c:pt idx="2260">
                  <c:v>175.316</c:v>
                </c:pt>
                <c:pt idx="2261">
                  <c:v>175.066</c:v>
                </c:pt>
                <c:pt idx="2262">
                  <c:v>175.566</c:v>
                </c:pt>
                <c:pt idx="2263">
                  <c:v>175.566</c:v>
                </c:pt>
                <c:pt idx="2264">
                  <c:v>175.816</c:v>
                </c:pt>
                <c:pt idx="2265">
                  <c:v>176.065</c:v>
                </c:pt>
                <c:pt idx="2266">
                  <c:v>176.315</c:v>
                </c:pt>
                <c:pt idx="2267">
                  <c:v>176.065</c:v>
                </c:pt>
                <c:pt idx="2268">
                  <c:v>176.565</c:v>
                </c:pt>
                <c:pt idx="2269">
                  <c:v>176.565</c:v>
                </c:pt>
                <c:pt idx="2270">
                  <c:v>176.815</c:v>
                </c:pt>
                <c:pt idx="2271">
                  <c:v>177.065</c:v>
                </c:pt>
                <c:pt idx="2272">
                  <c:v>177.314</c:v>
                </c:pt>
                <c:pt idx="2273">
                  <c:v>177.065</c:v>
                </c:pt>
                <c:pt idx="2274">
                  <c:v>176.565</c:v>
                </c:pt>
                <c:pt idx="2275">
                  <c:v>176.565</c:v>
                </c:pt>
                <c:pt idx="2276">
                  <c:v>176.574</c:v>
                </c:pt>
                <c:pt idx="2277">
                  <c:v>176.583</c:v>
                </c:pt>
                <c:pt idx="2278">
                  <c:v>176.591</c:v>
                </c:pt>
                <c:pt idx="2279">
                  <c:v>176.583</c:v>
                </c:pt>
                <c:pt idx="2280">
                  <c:v>209.22</c:v>
                </c:pt>
                <c:pt idx="2281">
                  <c:v>209.22</c:v>
                </c:pt>
                <c:pt idx="2282">
                  <c:v>209.47</c:v>
                </c:pt>
                <c:pt idx="2283">
                  <c:v>209.719</c:v>
                </c:pt>
                <c:pt idx="2284">
                  <c:v>209.969</c:v>
                </c:pt>
                <c:pt idx="2285">
                  <c:v>209.719</c:v>
                </c:pt>
                <c:pt idx="2286">
                  <c:v>210.219</c:v>
                </c:pt>
                <c:pt idx="2287">
                  <c:v>210.219</c:v>
                </c:pt>
                <c:pt idx="2288">
                  <c:v>210.469</c:v>
                </c:pt>
                <c:pt idx="2289">
                  <c:v>210.719</c:v>
                </c:pt>
                <c:pt idx="2290">
                  <c:v>210.968</c:v>
                </c:pt>
                <c:pt idx="2291">
                  <c:v>210.719</c:v>
                </c:pt>
                <c:pt idx="2292">
                  <c:v>211.218</c:v>
                </c:pt>
                <c:pt idx="2293">
                  <c:v>211.218</c:v>
                </c:pt>
                <c:pt idx="2294">
                  <c:v>211.468</c:v>
                </c:pt>
                <c:pt idx="2295">
                  <c:v>211.718</c:v>
                </c:pt>
                <c:pt idx="2296">
                  <c:v>211.968</c:v>
                </c:pt>
                <c:pt idx="2297">
                  <c:v>211.718</c:v>
                </c:pt>
                <c:pt idx="2298">
                  <c:v>212.217</c:v>
                </c:pt>
                <c:pt idx="2299">
                  <c:v>212.217</c:v>
                </c:pt>
                <c:pt idx="2300">
                  <c:v>212.467</c:v>
                </c:pt>
                <c:pt idx="2301">
                  <c:v>212.717</c:v>
                </c:pt>
                <c:pt idx="2302">
                  <c:v>212.967</c:v>
                </c:pt>
                <c:pt idx="2303">
                  <c:v>212.717</c:v>
                </c:pt>
                <c:pt idx="2304">
                  <c:v>213.217</c:v>
                </c:pt>
                <c:pt idx="2305">
                  <c:v>213.217</c:v>
                </c:pt>
                <c:pt idx="2306">
                  <c:v>213.466</c:v>
                </c:pt>
                <c:pt idx="2307">
                  <c:v>213.716</c:v>
                </c:pt>
                <c:pt idx="2308">
                  <c:v>213.966</c:v>
                </c:pt>
                <c:pt idx="2309">
                  <c:v>213.716</c:v>
                </c:pt>
                <c:pt idx="2310">
                  <c:v>214.216</c:v>
                </c:pt>
                <c:pt idx="2311">
                  <c:v>214.216</c:v>
                </c:pt>
                <c:pt idx="2312">
                  <c:v>214.466</c:v>
                </c:pt>
                <c:pt idx="2313">
                  <c:v>214.715</c:v>
                </c:pt>
                <c:pt idx="2314">
                  <c:v>214.965</c:v>
                </c:pt>
                <c:pt idx="2315">
                  <c:v>214.715</c:v>
                </c:pt>
                <c:pt idx="2316">
                  <c:v>215.215</c:v>
                </c:pt>
                <c:pt idx="2317">
                  <c:v>215.215</c:v>
                </c:pt>
                <c:pt idx="2318">
                  <c:v>215.465</c:v>
                </c:pt>
                <c:pt idx="2319">
                  <c:v>215.715</c:v>
                </c:pt>
                <c:pt idx="2320">
                  <c:v>215.964</c:v>
                </c:pt>
                <c:pt idx="2321">
                  <c:v>215.715</c:v>
                </c:pt>
                <c:pt idx="2322">
                  <c:v>216.214</c:v>
                </c:pt>
                <c:pt idx="2323">
                  <c:v>216.214</c:v>
                </c:pt>
                <c:pt idx="2324">
                  <c:v>216.464</c:v>
                </c:pt>
                <c:pt idx="2325">
                  <c:v>216.714</c:v>
                </c:pt>
                <c:pt idx="2326">
                  <c:v>216.964</c:v>
                </c:pt>
                <c:pt idx="2327">
                  <c:v>216.714</c:v>
                </c:pt>
                <c:pt idx="2328">
                  <c:v>217.214</c:v>
                </c:pt>
                <c:pt idx="2329">
                  <c:v>217.214</c:v>
                </c:pt>
                <c:pt idx="2330">
                  <c:v>217.463</c:v>
                </c:pt>
                <c:pt idx="2331">
                  <c:v>217.713</c:v>
                </c:pt>
                <c:pt idx="2332">
                  <c:v>217.963</c:v>
                </c:pt>
                <c:pt idx="2333">
                  <c:v>217.713</c:v>
                </c:pt>
                <c:pt idx="2334">
                  <c:v>218.213</c:v>
                </c:pt>
                <c:pt idx="2335">
                  <c:v>218.213</c:v>
                </c:pt>
                <c:pt idx="2336">
                  <c:v>218.463</c:v>
                </c:pt>
                <c:pt idx="2337">
                  <c:v>218.712</c:v>
                </c:pt>
                <c:pt idx="2338">
                  <c:v>218.962</c:v>
                </c:pt>
                <c:pt idx="2339">
                  <c:v>218.712</c:v>
                </c:pt>
                <c:pt idx="2340">
                  <c:v>219.212</c:v>
                </c:pt>
                <c:pt idx="2341">
                  <c:v>219.212</c:v>
                </c:pt>
                <c:pt idx="2342">
                  <c:v>219.462</c:v>
                </c:pt>
                <c:pt idx="2343">
                  <c:v>219.712</c:v>
                </c:pt>
                <c:pt idx="2344">
                  <c:v>219.961</c:v>
                </c:pt>
                <c:pt idx="2345">
                  <c:v>219.712</c:v>
                </c:pt>
                <c:pt idx="2346">
                  <c:v>220.211</c:v>
                </c:pt>
                <c:pt idx="2347">
                  <c:v>220.211</c:v>
                </c:pt>
                <c:pt idx="2348">
                  <c:v>220.461</c:v>
                </c:pt>
                <c:pt idx="2349">
                  <c:v>220.711</c:v>
                </c:pt>
                <c:pt idx="2350">
                  <c:v>220.961</c:v>
                </c:pt>
                <c:pt idx="2351">
                  <c:v>220.711</c:v>
                </c:pt>
                <c:pt idx="2352">
                  <c:v>221.21</c:v>
                </c:pt>
                <c:pt idx="2353">
                  <c:v>221.21</c:v>
                </c:pt>
                <c:pt idx="2354">
                  <c:v>221.46</c:v>
                </c:pt>
                <c:pt idx="2355">
                  <c:v>221.71</c:v>
                </c:pt>
                <c:pt idx="2356">
                  <c:v>221.96</c:v>
                </c:pt>
                <c:pt idx="2357">
                  <c:v>221.71</c:v>
                </c:pt>
                <c:pt idx="2358">
                  <c:v>222.21</c:v>
                </c:pt>
                <c:pt idx="2359">
                  <c:v>222.21</c:v>
                </c:pt>
                <c:pt idx="2360">
                  <c:v>222.459</c:v>
                </c:pt>
                <c:pt idx="2361">
                  <c:v>222.709</c:v>
                </c:pt>
                <c:pt idx="2362">
                  <c:v>222.959</c:v>
                </c:pt>
                <c:pt idx="2363">
                  <c:v>222.709</c:v>
                </c:pt>
                <c:pt idx="2364">
                  <c:v>223.209</c:v>
                </c:pt>
                <c:pt idx="2365">
                  <c:v>223.209</c:v>
                </c:pt>
                <c:pt idx="2366">
                  <c:v>223.459</c:v>
                </c:pt>
                <c:pt idx="2367">
                  <c:v>223.708</c:v>
                </c:pt>
                <c:pt idx="2368">
                  <c:v>223.958</c:v>
                </c:pt>
                <c:pt idx="2369">
                  <c:v>223.708</c:v>
                </c:pt>
                <c:pt idx="2370">
                  <c:v>224.208</c:v>
                </c:pt>
                <c:pt idx="2371">
                  <c:v>224.208</c:v>
                </c:pt>
                <c:pt idx="2372">
                  <c:v>224.458</c:v>
                </c:pt>
                <c:pt idx="2373">
                  <c:v>224.708</c:v>
                </c:pt>
                <c:pt idx="2374">
                  <c:v>224.957</c:v>
                </c:pt>
                <c:pt idx="2375">
                  <c:v>224.708</c:v>
                </c:pt>
                <c:pt idx="2376">
                  <c:v>225.207</c:v>
                </c:pt>
                <c:pt idx="2377">
                  <c:v>225.207</c:v>
                </c:pt>
                <c:pt idx="2378">
                  <c:v>225.457</c:v>
                </c:pt>
                <c:pt idx="2379">
                  <c:v>225.707</c:v>
                </c:pt>
                <c:pt idx="2380">
                  <c:v>225.957</c:v>
                </c:pt>
                <c:pt idx="2381">
                  <c:v>225.707</c:v>
                </c:pt>
                <c:pt idx="2382">
                  <c:v>226.206</c:v>
                </c:pt>
                <c:pt idx="2383">
                  <c:v>226.206</c:v>
                </c:pt>
                <c:pt idx="2384">
                  <c:v>226.456</c:v>
                </c:pt>
                <c:pt idx="2385">
                  <c:v>226.706</c:v>
                </c:pt>
                <c:pt idx="2386">
                  <c:v>226.956</c:v>
                </c:pt>
                <c:pt idx="2387">
                  <c:v>226.706</c:v>
                </c:pt>
                <c:pt idx="2388">
                  <c:v>227.206</c:v>
                </c:pt>
                <c:pt idx="2389">
                  <c:v>227.206</c:v>
                </c:pt>
                <c:pt idx="2390">
                  <c:v>227.455</c:v>
                </c:pt>
                <c:pt idx="2391">
                  <c:v>227.705</c:v>
                </c:pt>
                <c:pt idx="2392">
                  <c:v>227.955</c:v>
                </c:pt>
                <c:pt idx="2393">
                  <c:v>227.705</c:v>
                </c:pt>
                <c:pt idx="2394">
                  <c:v>228.205</c:v>
                </c:pt>
                <c:pt idx="2395">
                  <c:v>228.205</c:v>
                </c:pt>
                <c:pt idx="2396">
                  <c:v>228.455</c:v>
                </c:pt>
                <c:pt idx="2397">
                  <c:v>228.705</c:v>
                </c:pt>
                <c:pt idx="2398">
                  <c:v>228.954</c:v>
                </c:pt>
                <c:pt idx="2399">
                  <c:v>228.705</c:v>
                </c:pt>
                <c:pt idx="2400">
                  <c:v>229.204</c:v>
                </c:pt>
                <c:pt idx="2401">
                  <c:v>229.204</c:v>
                </c:pt>
                <c:pt idx="2402">
                  <c:v>229.454</c:v>
                </c:pt>
                <c:pt idx="2403">
                  <c:v>229.704</c:v>
                </c:pt>
                <c:pt idx="2404">
                  <c:v>229.954</c:v>
                </c:pt>
                <c:pt idx="2405">
                  <c:v>229.704</c:v>
                </c:pt>
                <c:pt idx="2406">
                  <c:v>230.203</c:v>
                </c:pt>
                <c:pt idx="2407">
                  <c:v>230.203</c:v>
                </c:pt>
                <c:pt idx="2408">
                  <c:v>230.453</c:v>
                </c:pt>
                <c:pt idx="2409">
                  <c:v>230.703</c:v>
                </c:pt>
                <c:pt idx="2410">
                  <c:v>230.953</c:v>
                </c:pt>
                <c:pt idx="2411">
                  <c:v>230.703</c:v>
                </c:pt>
                <c:pt idx="2412">
                  <c:v>231.203</c:v>
                </c:pt>
                <c:pt idx="2413">
                  <c:v>231.203</c:v>
                </c:pt>
                <c:pt idx="2414">
                  <c:v>231.452</c:v>
                </c:pt>
                <c:pt idx="2415">
                  <c:v>231.702</c:v>
                </c:pt>
                <c:pt idx="2416">
                  <c:v>231.952</c:v>
                </c:pt>
                <c:pt idx="2417">
                  <c:v>231.702</c:v>
                </c:pt>
                <c:pt idx="2418">
                  <c:v>232.202</c:v>
                </c:pt>
                <c:pt idx="2419">
                  <c:v>232.202</c:v>
                </c:pt>
                <c:pt idx="2420">
                  <c:v>232.452</c:v>
                </c:pt>
                <c:pt idx="2421">
                  <c:v>232.701</c:v>
                </c:pt>
                <c:pt idx="2422">
                  <c:v>232.951</c:v>
                </c:pt>
                <c:pt idx="2423">
                  <c:v>232.701</c:v>
                </c:pt>
                <c:pt idx="2424">
                  <c:v>233.201</c:v>
                </c:pt>
                <c:pt idx="2425">
                  <c:v>233.201</c:v>
                </c:pt>
                <c:pt idx="2426">
                  <c:v>233.451</c:v>
                </c:pt>
                <c:pt idx="2427">
                  <c:v>233.701</c:v>
                </c:pt>
                <c:pt idx="2428">
                  <c:v>233.95</c:v>
                </c:pt>
                <c:pt idx="2429">
                  <c:v>233.701</c:v>
                </c:pt>
                <c:pt idx="2430">
                  <c:v>234.2</c:v>
                </c:pt>
                <c:pt idx="2431">
                  <c:v>234.2</c:v>
                </c:pt>
                <c:pt idx="2432">
                  <c:v>234.45</c:v>
                </c:pt>
                <c:pt idx="2433">
                  <c:v>234.7</c:v>
                </c:pt>
                <c:pt idx="2434">
                  <c:v>234.95</c:v>
                </c:pt>
                <c:pt idx="2435">
                  <c:v>234.7</c:v>
                </c:pt>
                <c:pt idx="2436">
                  <c:v>235.2</c:v>
                </c:pt>
                <c:pt idx="2437">
                  <c:v>235.2</c:v>
                </c:pt>
                <c:pt idx="2438">
                  <c:v>235.449</c:v>
                </c:pt>
                <c:pt idx="2439">
                  <c:v>235.699</c:v>
                </c:pt>
                <c:pt idx="2440">
                  <c:v>235.949</c:v>
                </c:pt>
                <c:pt idx="2441">
                  <c:v>235.699</c:v>
                </c:pt>
                <c:pt idx="2442">
                  <c:v>236.199</c:v>
                </c:pt>
                <c:pt idx="2443">
                  <c:v>236.199</c:v>
                </c:pt>
                <c:pt idx="2444">
                  <c:v>236.449</c:v>
                </c:pt>
                <c:pt idx="2445">
                  <c:v>236.698</c:v>
                </c:pt>
                <c:pt idx="2446">
                  <c:v>236.948</c:v>
                </c:pt>
                <c:pt idx="2447">
                  <c:v>236.698</c:v>
                </c:pt>
                <c:pt idx="2448">
                  <c:v>237.198</c:v>
                </c:pt>
                <c:pt idx="2449">
                  <c:v>237.198</c:v>
                </c:pt>
                <c:pt idx="2450">
                  <c:v>237.448</c:v>
                </c:pt>
                <c:pt idx="2451">
                  <c:v>237.698</c:v>
                </c:pt>
                <c:pt idx="2452">
                  <c:v>237.948</c:v>
                </c:pt>
                <c:pt idx="2453">
                  <c:v>237.698</c:v>
                </c:pt>
                <c:pt idx="2454">
                  <c:v>238.197</c:v>
                </c:pt>
                <c:pt idx="2455">
                  <c:v>238.197</c:v>
                </c:pt>
                <c:pt idx="2456">
                  <c:v>238.447</c:v>
                </c:pt>
                <c:pt idx="2457">
                  <c:v>238.697</c:v>
                </c:pt>
                <c:pt idx="2458">
                  <c:v>238.947</c:v>
                </c:pt>
                <c:pt idx="2459">
                  <c:v>238.697</c:v>
                </c:pt>
                <c:pt idx="2460">
                  <c:v>239.197</c:v>
                </c:pt>
                <c:pt idx="2461">
                  <c:v>239.197</c:v>
                </c:pt>
                <c:pt idx="2462">
                  <c:v>239.446</c:v>
                </c:pt>
                <c:pt idx="2463">
                  <c:v>239.696</c:v>
                </c:pt>
                <c:pt idx="2464">
                  <c:v>239.946</c:v>
                </c:pt>
                <c:pt idx="2465">
                  <c:v>239.696</c:v>
                </c:pt>
                <c:pt idx="2466">
                  <c:v>240.196</c:v>
                </c:pt>
                <c:pt idx="2467">
                  <c:v>240.196</c:v>
                </c:pt>
                <c:pt idx="2468">
                  <c:v>240.446</c:v>
                </c:pt>
                <c:pt idx="2469">
                  <c:v>240.696</c:v>
                </c:pt>
                <c:pt idx="2470">
                  <c:v>240.945</c:v>
                </c:pt>
                <c:pt idx="2471">
                  <c:v>240.696</c:v>
                </c:pt>
                <c:pt idx="2472">
                  <c:v>241.195</c:v>
                </c:pt>
                <c:pt idx="2473">
                  <c:v>241.195</c:v>
                </c:pt>
                <c:pt idx="2474">
                  <c:v>241.445</c:v>
                </c:pt>
                <c:pt idx="2475">
                  <c:v>241.695</c:v>
                </c:pt>
                <c:pt idx="2476">
                  <c:v>241.945</c:v>
                </c:pt>
                <c:pt idx="2477">
                  <c:v>241.695</c:v>
                </c:pt>
                <c:pt idx="2478">
                  <c:v>242.195</c:v>
                </c:pt>
                <c:pt idx="2479">
                  <c:v>242.195</c:v>
                </c:pt>
                <c:pt idx="2480">
                  <c:v>242.444</c:v>
                </c:pt>
                <c:pt idx="2481">
                  <c:v>242.694</c:v>
                </c:pt>
                <c:pt idx="2482">
                  <c:v>242.944</c:v>
                </c:pt>
                <c:pt idx="2483">
                  <c:v>242.694</c:v>
                </c:pt>
                <c:pt idx="2484">
                  <c:v>243.194</c:v>
                </c:pt>
                <c:pt idx="2485">
                  <c:v>243.194</c:v>
                </c:pt>
                <c:pt idx="2486">
                  <c:v>243.444</c:v>
                </c:pt>
                <c:pt idx="2487">
                  <c:v>243.694</c:v>
                </c:pt>
                <c:pt idx="2488">
                  <c:v>243.943</c:v>
                </c:pt>
                <c:pt idx="2489">
                  <c:v>243.694</c:v>
                </c:pt>
                <c:pt idx="2490">
                  <c:v>244.193</c:v>
                </c:pt>
                <c:pt idx="2491">
                  <c:v>244.193</c:v>
                </c:pt>
                <c:pt idx="2492">
                  <c:v>244.443</c:v>
                </c:pt>
                <c:pt idx="2493">
                  <c:v>244.693</c:v>
                </c:pt>
                <c:pt idx="2494">
                  <c:v>244.943</c:v>
                </c:pt>
                <c:pt idx="2495">
                  <c:v>244.693</c:v>
                </c:pt>
                <c:pt idx="2496">
                  <c:v>245.193</c:v>
                </c:pt>
                <c:pt idx="2497">
                  <c:v>245.193</c:v>
                </c:pt>
                <c:pt idx="2498">
                  <c:v>245.443</c:v>
                </c:pt>
                <c:pt idx="2499">
                  <c:v>245.692</c:v>
                </c:pt>
                <c:pt idx="2500">
                  <c:v>245.942</c:v>
                </c:pt>
                <c:pt idx="2501">
                  <c:v>245.692</c:v>
                </c:pt>
                <c:pt idx="2502">
                  <c:v>246.192</c:v>
                </c:pt>
                <c:pt idx="2503">
                  <c:v>246.192</c:v>
                </c:pt>
                <c:pt idx="2504">
                  <c:v>246.442</c:v>
                </c:pt>
                <c:pt idx="2505">
                  <c:v>246.692</c:v>
                </c:pt>
                <c:pt idx="2506">
                  <c:v>246.942</c:v>
                </c:pt>
                <c:pt idx="2507">
                  <c:v>246.692</c:v>
                </c:pt>
                <c:pt idx="2508">
                  <c:v>247.192</c:v>
                </c:pt>
                <c:pt idx="2509">
                  <c:v>247.192</c:v>
                </c:pt>
                <c:pt idx="2510">
                  <c:v>247.441</c:v>
                </c:pt>
                <c:pt idx="2511">
                  <c:v>247.691</c:v>
                </c:pt>
                <c:pt idx="2512">
                  <c:v>247.941</c:v>
                </c:pt>
                <c:pt idx="2513">
                  <c:v>247.691</c:v>
                </c:pt>
                <c:pt idx="2514">
                  <c:v>248.191</c:v>
                </c:pt>
                <c:pt idx="2515">
                  <c:v>248.191</c:v>
                </c:pt>
                <c:pt idx="2516">
                  <c:v>248.441</c:v>
                </c:pt>
                <c:pt idx="2517">
                  <c:v>248.691</c:v>
                </c:pt>
                <c:pt idx="2518">
                  <c:v>248.941</c:v>
                </c:pt>
                <c:pt idx="2519">
                  <c:v>248.691</c:v>
                </c:pt>
                <c:pt idx="2520">
                  <c:v>249.19</c:v>
                </c:pt>
                <c:pt idx="2521">
                  <c:v>249.19</c:v>
                </c:pt>
                <c:pt idx="2522">
                  <c:v>249.44</c:v>
                </c:pt>
                <c:pt idx="2523">
                  <c:v>249.69</c:v>
                </c:pt>
                <c:pt idx="2524">
                  <c:v>249.94</c:v>
                </c:pt>
                <c:pt idx="2525">
                  <c:v>249.69</c:v>
                </c:pt>
                <c:pt idx="2526">
                  <c:v>250.19</c:v>
                </c:pt>
                <c:pt idx="2527">
                  <c:v>250.19</c:v>
                </c:pt>
                <c:pt idx="2528">
                  <c:v>250.44</c:v>
                </c:pt>
                <c:pt idx="2529">
                  <c:v>250.69</c:v>
                </c:pt>
                <c:pt idx="2530">
                  <c:v>250.94</c:v>
                </c:pt>
                <c:pt idx="2531">
                  <c:v>250.69</c:v>
                </c:pt>
                <c:pt idx="2532">
                  <c:v>251.19</c:v>
                </c:pt>
                <c:pt idx="2533">
                  <c:v>251.19</c:v>
                </c:pt>
                <c:pt idx="2534">
                  <c:v>251.439</c:v>
                </c:pt>
                <c:pt idx="2535">
                  <c:v>251.689</c:v>
                </c:pt>
                <c:pt idx="2536">
                  <c:v>251.939</c:v>
                </c:pt>
                <c:pt idx="2537">
                  <c:v>251.689</c:v>
                </c:pt>
                <c:pt idx="2538">
                  <c:v>252.189</c:v>
                </c:pt>
                <c:pt idx="2539">
                  <c:v>252.189</c:v>
                </c:pt>
                <c:pt idx="2540">
                  <c:v>252.439</c:v>
                </c:pt>
                <c:pt idx="2541">
                  <c:v>252.689</c:v>
                </c:pt>
                <c:pt idx="2542">
                  <c:v>252.939</c:v>
                </c:pt>
                <c:pt idx="2543">
                  <c:v>252.689</c:v>
                </c:pt>
                <c:pt idx="2544">
                  <c:v>253.189</c:v>
                </c:pt>
                <c:pt idx="2545">
                  <c:v>253.189</c:v>
                </c:pt>
                <c:pt idx="2546">
                  <c:v>253.439</c:v>
                </c:pt>
                <c:pt idx="2547">
                  <c:v>253.688</c:v>
                </c:pt>
                <c:pt idx="2548">
                  <c:v>253.938</c:v>
                </c:pt>
                <c:pt idx="2549">
                  <c:v>253.688</c:v>
                </c:pt>
                <c:pt idx="2550">
                  <c:v>254.188</c:v>
                </c:pt>
                <c:pt idx="2551">
                  <c:v>254.188</c:v>
                </c:pt>
                <c:pt idx="2552">
                  <c:v>254.438</c:v>
                </c:pt>
                <c:pt idx="2553">
                  <c:v>254.688</c:v>
                </c:pt>
                <c:pt idx="2554">
                  <c:v>254.938</c:v>
                </c:pt>
                <c:pt idx="2555">
                  <c:v>254.688</c:v>
                </c:pt>
                <c:pt idx="2556">
                  <c:v>255.188</c:v>
                </c:pt>
                <c:pt idx="2557">
                  <c:v>255.188</c:v>
                </c:pt>
                <c:pt idx="2558">
                  <c:v>255.438</c:v>
                </c:pt>
                <c:pt idx="2559">
                  <c:v>255.688</c:v>
                </c:pt>
                <c:pt idx="2560">
                  <c:v>255.938</c:v>
                </c:pt>
                <c:pt idx="2561">
                  <c:v>255.688</c:v>
                </c:pt>
                <c:pt idx="2562">
                  <c:v>256.188</c:v>
                </c:pt>
                <c:pt idx="2563">
                  <c:v>256.188</c:v>
                </c:pt>
                <c:pt idx="2564">
                  <c:v>256.437</c:v>
                </c:pt>
                <c:pt idx="2565">
                  <c:v>256.687</c:v>
                </c:pt>
                <c:pt idx="2566">
                  <c:v>256.937</c:v>
                </c:pt>
                <c:pt idx="2567">
                  <c:v>256.687</c:v>
                </c:pt>
                <c:pt idx="2568">
                  <c:v>257.187</c:v>
                </c:pt>
                <c:pt idx="2569">
                  <c:v>257.187</c:v>
                </c:pt>
                <c:pt idx="2570">
                  <c:v>257.437</c:v>
                </c:pt>
                <c:pt idx="2571">
                  <c:v>257.687</c:v>
                </c:pt>
                <c:pt idx="2572">
                  <c:v>257.937</c:v>
                </c:pt>
                <c:pt idx="2573">
                  <c:v>257.687</c:v>
                </c:pt>
                <c:pt idx="2574">
                  <c:v>258.187</c:v>
                </c:pt>
                <c:pt idx="2575">
                  <c:v>258.187</c:v>
                </c:pt>
                <c:pt idx="2576">
                  <c:v>258.437</c:v>
                </c:pt>
                <c:pt idx="2577">
                  <c:v>258.687</c:v>
                </c:pt>
                <c:pt idx="2578">
                  <c:v>258.937</c:v>
                </c:pt>
                <c:pt idx="2579">
                  <c:v>258.687</c:v>
                </c:pt>
                <c:pt idx="2580">
                  <c:v>259.187</c:v>
                </c:pt>
                <c:pt idx="2581">
                  <c:v>259.187</c:v>
                </c:pt>
                <c:pt idx="2582">
                  <c:v>259.437</c:v>
                </c:pt>
                <c:pt idx="2583">
                  <c:v>259.687</c:v>
                </c:pt>
                <c:pt idx="2584">
                  <c:v>259.9359999999996</c:v>
                </c:pt>
                <c:pt idx="2585">
                  <c:v>259.687</c:v>
                </c:pt>
                <c:pt idx="2586">
                  <c:v>260.186</c:v>
                </c:pt>
                <c:pt idx="2587">
                  <c:v>260.186</c:v>
                </c:pt>
                <c:pt idx="2588">
                  <c:v>260.4359999999996</c:v>
                </c:pt>
                <c:pt idx="2589">
                  <c:v>260.686</c:v>
                </c:pt>
                <c:pt idx="2590">
                  <c:v>260.9359999999996</c:v>
                </c:pt>
                <c:pt idx="2591">
                  <c:v>260.686</c:v>
                </c:pt>
                <c:pt idx="2592">
                  <c:v>261.186</c:v>
                </c:pt>
                <c:pt idx="2593">
                  <c:v>261.186</c:v>
                </c:pt>
                <c:pt idx="2594">
                  <c:v>261.4359999999996</c:v>
                </c:pt>
                <c:pt idx="2595">
                  <c:v>261.686</c:v>
                </c:pt>
                <c:pt idx="2596">
                  <c:v>261.9359999999996</c:v>
                </c:pt>
                <c:pt idx="2597">
                  <c:v>261.686</c:v>
                </c:pt>
                <c:pt idx="2598">
                  <c:v>262.186</c:v>
                </c:pt>
                <c:pt idx="2599">
                  <c:v>262.186</c:v>
                </c:pt>
                <c:pt idx="2600">
                  <c:v>262.4359999999996</c:v>
                </c:pt>
                <c:pt idx="2601">
                  <c:v>262.686</c:v>
                </c:pt>
                <c:pt idx="2602">
                  <c:v>262.9359999999996</c:v>
                </c:pt>
                <c:pt idx="2603">
                  <c:v>262.686</c:v>
                </c:pt>
                <c:pt idx="2604">
                  <c:v>263.186</c:v>
                </c:pt>
                <c:pt idx="2605">
                  <c:v>263.186</c:v>
                </c:pt>
                <c:pt idx="2606">
                  <c:v>263.4359999999996</c:v>
                </c:pt>
                <c:pt idx="2607">
                  <c:v>263.686</c:v>
                </c:pt>
                <c:pt idx="2608">
                  <c:v>263.9359999999996</c:v>
                </c:pt>
                <c:pt idx="2609">
                  <c:v>263.686</c:v>
                </c:pt>
                <c:pt idx="2610">
                  <c:v>264.185</c:v>
                </c:pt>
                <c:pt idx="2611">
                  <c:v>264.185</c:v>
                </c:pt>
                <c:pt idx="2612">
                  <c:v>264.4349999999996</c:v>
                </c:pt>
                <c:pt idx="2613">
                  <c:v>264.685</c:v>
                </c:pt>
                <c:pt idx="2614">
                  <c:v>264.9349999999996</c:v>
                </c:pt>
                <c:pt idx="2615">
                  <c:v>264.685</c:v>
                </c:pt>
                <c:pt idx="2616">
                  <c:v>265.185</c:v>
                </c:pt>
                <c:pt idx="2617">
                  <c:v>265.185</c:v>
                </c:pt>
                <c:pt idx="2618">
                  <c:v>265.4349999999996</c:v>
                </c:pt>
                <c:pt idx="2619">
                  <c:v>265.685</c:v>
                </c:pt>
                <c:pt idx="2620">
                  <c:v>265.9349999999996</c:v>
                </c:pt>
                <c:pt idx="2621">
                  <c:v>265.685</c:v>
                </c:pt>
                <c:pt idx="2622">
                  <c:v>266.185</c:v>
                </c:pt>
                <c:pt idx="2623">
                  <c:v>266.185</c:v>
                </c:pt>
                <c:pt idx="2624">
                  <c:v>266.4349999999996</c:v>
                </c:pt>
                <c:pt idx="2625">
                  <c:v>266.685</c:v>
                </c:pt>
                <c:pt idx="2626">
                  <c:v>266.9349999999996</c:v>
                </c:pt>
                <c:pt idx="2627">
                  <c:v>266.685</c:v>
                </c:pt>
                <c:pt idx="2628">
                  <c:v>267.185</c:v>
                </c:pt>
                <c:pt idx="2629">
                  <c:v>267.185</c:v>
                </c:pt>
                <c:pt idx="2630">
                  <c:v>267.4349999999996</c:v>
                </c:pt>
                <c:pt idx="2631">
                  <c:v>267.685</c:v>
                </c:pt>
                <c:pt idx="2632">
                  <c:v>267.9349999999996</c:v>
                </c:pt>
                <c:pt idx="2633">
                  <c:v>267.685</c:v>
                </c:pt>
                <c:pt idx="2634">
                  <c:v>268.185</c:v>
                </c:pt>
                <c:pt idx="2635">
                  <c:v>268.185</c:v>
                </c:pt>
                <c:pt idx="2636">
                  <c:v>268.4349999999996</c:v>
                </c:pt>
                <c:pt idx="2637">
                  <c:v>268.685</c:v>
                </c:pt>
                <c:pt idx="2638">
                  <c:v>268.9349999999996</c:v>
                </c:pt>
                <c:pt idx="2639">
                  <c:v>268.685</c:v>
                </c:pt>
                <c:pt idx="2640">
                  <c:v>269.185</c:v>
                </c:pt>
                <c:pt idx="2641">
                  <c:v>269.185</c:v>
                </c:pt>
                <c:pt idx="2642">
                  <c:v>269.4349999999996</c:v>
                </c:pt>
                <c:pt idx="2643">
                  <c:v>269.685</c:v>
                </c:pt>
                <c:pt idx="2644">
                  <c:v>269.9349999999996</c:v>
                </c:pt>
                <c:pt idx="2645">
                  <c:v>269.685</c:v>
                </c:pt>
                <c:pt idx="2646">
                  <c:v>270.185</c:v>
                </c:pt>
                <c:pt idx="2647">
                  <c:v>270.185</c:v>
                </c:pt>
                <c:pt idx="2648">
                  <c:v>270.4349999999996</c:v>
                </c:pt>
                <c:pt idx="2649">
                  <c:v>270.685</c:v>
                </c:pt>
                <c:pt idx="2650">
                  <c:v>270.9349999999996</c:v>
                </c:pt>
                <c:pt idx="2651">
                  <c:v>270.685</c:v>
                </c:pt>
                <c:pt idx="2652">
                  <c:v>271.185</c:v>
                </c:pt>
                <c:pt idx="2653">
                  <c:v>271.185</c:v>
                </c:pt>
                <c:pt idx="2654">
                  <c:v>271.434</c:v>
                </c:pt>
                <c:pt idx="2655">
                  <c:v>271.684</c:v>
                </c:pt>
                <c:pt idx="2656">
                  <c:v>271.934</c:v>
                </c:pt>
                <c:pt idx="2657">
                  <c:v>271.684</c:v>
                </c:pt>
                <c:pt idx="2658">
                  <c:v>272.184</c:v>
                </c:pt>
                <c:pt idx="2659">
                  <c:v>272.184</c:v>
                </c:pt>
                <c:pt idx="2660">
                  <c:v>272.434</c:v>
                </c:pt>
                <c:pt idx="2661">
                  <c:v>272.684</c:v>
                </c:pt>
                <c:pt idx="2662">
                  <c:v>272.934</c:v>
                </c:pt>
                <c:pt idx="2663">
                  <c:v>272.684</c:v>
                </c:pt>
                <c:pt idx="2664">
                  <c:v>273.184</c:v>
                </c:pt>
                <c:pt idx="2665">
                  <c:v>273.184</c:v>
                </c:pt>
                <c:pt idx="2666">
                  <c:v>273.434</c:v>
                </c:pt>
                <c:pt idx="2667">
                  <c:v>273.684</c:v>
                </c:pt>
                <c:pt idx="2668">
                  <c:v>273.934</c:v>
                </c:pt>
                <c:pt idx="2669">
                  <c:v>273.684</c:v>
                </c:pt>
                <c:pt idx="2670">
                  <c:v>274.184</c:v>
                </c:pt>
                <c:pt idx="2671">
                  <c:v>274.184</c:v>
                </c:pt>
                <c:pt idx="2672">
                  <c:v>274.434</c:v>
                </c:pt>
                <c:pt idx="2673">
                  <c:v>274.684</c:v>
                </c:pt>
                <c:pt idx="2674">
                  <c:v>274.934</c:v>
                </c:pt>
                <c:pt idx="2675">
                  <c:v>274.684</c:v>
                </c:pt>
                <c:pt idx="2676">
                  <c:v>275.184</c:v>
                </c:pt>
                <c:pt idx="2677">
                  <c:v>275.184</c:v>
                </c:pt>
                <c:pt idx="2678">
                  <c:v>275.434</c:v>
                </c:pt>
                <c:pt idx="2679">
                  <c:v>275.684</c:v>
                </c:pt>
                <c:pt idx="2680">
                  <c:v>275.934</c:v>
                </c:pt>
                <c:pt idx="2681">
                  <c:v>275.684</c:v>
                </c:pt>
                <c:pt idx="2682">
                  <c:v>276.184</c:v>
                </c:pt>
                <c:pt idx="2683">
                  <c:v>276.184</c:v>
                </c:pt>
                <c:pt idx="2684">
                  <c:v>276.434</c:v>
                </c:pt>
                <c:pt idx="2685">
                  <c:v>276.684</c:v>
                </c:pt>
                <c:pt idx="2686">
                  <c:v>276.934</c:v>
                </c:pt>
                <c:pt idx="2687">
                  <c:v>276.684</c:v>
                </c:pt>
                <c:pt idx="2688">
                  <c:v>277.184</c:v>
                </c:pt>
                <c:pt idx="2689">
                  <c:v>277.184</c:v>
                </c:pt>
                <c:pt idx="2690">
                  <c:v>277.434</c:v>
                </c:pt>
                <c:pt idx="2691">
                  <c:v>277.684</c:v>
                </c:pt>
                <c:pt idx="2692">
                  <c:v>277.934</c:v>
                </c:pt>
                <c:pt idx="2693">
                  <c:v>277.684</c:v>
                </c:pt>
                <c:pt idx="2694">
                  <c:v>278.184</c:v>
                </c:pt>
                <c:pt idx="2695">
                  <c:v>278.184</c:v>
                </c:pt>
                <c:pt idx="2696">
                  <c:v>278.434</c:v>
                </c:pt>
                <c:pt idx="2697">
                  <c:v>278.684</c:v>
                </c:pt>
                <c:pt idx="2698">
                  <c:v>278.934</c:v>
                </c:pt>
                <c:pt idx="2699">
                  <c:v>278.684</c:v>
                </c:pt>
                <c:pt idx="2700">
                  <c:v>279.184</c:v>
                </c:pt>
                <c:pt idx="2701">
                  <c:v>279.184</c:v>
                </c:pt>
                <c:pt idx="2702">
                  <c:v>279.434</c:v>
                </c:pt>
                <c:pt idx="2703">
                  <c:v>279.684</c:v>
                </c:pt>
                <c:pt idx="2704">
                  <c:v>279.934</c:v>
                </c:pt>
                <c:pt idx="2705">
                  <c:v>279.684</c:v>
                </c:pt>
                <c:pt idx="2706">
                  <c:v>280.184</c:v>
                </c:pt>
                <c:pt idx="2707">
                  <c:v>280.184</c:v>
                </c:pt>
                <c:pt idx="2708">
                  <c:v>280.434</c:v>
                </c:pt>
                <c:pt idx="2709">
                  <c:v>280.684</c:v>
                </c:pt>
                <c:pt idx="2710">
                  <c:v>280.934</c:v>
                </c:pt>
                <c:pt idx="2711">
                  <c:v>280.684</c:v>
                </c:pt>
                <c:pt idx="2712">
                  <c:v>281.184</c:v>
                </c:pt>
                <c:pt idx="2713">
                  <c:v>281.184</c:v>
                </c:pt>
                <c:pt idx="2714">
                  <c:v>281.434</c:v>
                </c:pt>
                <c:pt idx="2715">
                  <c:v>281.684</c:v>
                </c:pt>
                <c:pt idx="2716">
                  <c:v>281.934</c:v>
                </c:pt>
                <c:pt idx="2717">
                  <c:v>281.684</c:v>
                </c:pt>
                <c:pt idx="2718">
                  <c:v>282.184</c:v>
                </c:pt>
                <c:pt idx="2719">
                  <c:v>282.184</c:v>
                </c:pt>
                <c:pt idx="2720">
                  <c:v>282.434</c:v>
                </c:pt>
                <c:pt idx="2721">
                  <c:v>282.684</c:v>
                </c:pt>
                <c:pt idx="2722">
                  <c:v>282.934</c:v>
                </c:pt>
                <c:pt idx="2723">
                  <c:v>282.684</c:v>
                </c:pt>
                <c:pt idx="2724">
                  <c:v>283.184</c:v>
                </c:pt>
                <c:pt idx="2725">
                  <c:v>283.184</c:v>
                </c:pt>
                <c:pt idx="2726">
                  <c:v>283.434</c:v>
                </c:pt>
                <c:pt idx="2727">
                  <c:v>283.684</c:v>
                </c:pt>
                <c:pt idx="2728">
                  <c:v>283.934</c:v>
                </c:pt>
                <c:pt idx="2729">
                  <c:v>283.684</c:v>
                </c:pt>
                <c:pt idx="2730">
                  <c:v>284.184</c:v>
                </c:pt>
                <c:pt idx="2731">
                  <c:v>284.184</c:v>
                </c:pt>
                <c:pt idx="2732">
                  <c:v>284.434</c:v>
                </c:pt>
                <c:pt idx="2733">
                  <c:v>284.684</c:v>
                </c:pt>
                <c:pt idx="2734">
                  <c:v>284.934</c:v>
                </c:pt>
                <c:pt idx="2735">
                  <c:v>284.684</c:v>
                </c:pt>
                <c:pt idx="2736">
                  <c:v>285.184</c:v>
                </c:pt>
                <c:pt idx="2737">
                  <c:v>285.184</c:v>
                </c:pt>
                <c:pt idx="2738">
                  <c:v>285.434</c:v>
                </c:pt>
                <c:pt idx="2739">
                  <c:v>285.684</c:v>
                </c:pt>
                <c:pt idx="2740">
                  <c:v>285.934</c:v>
                </c:pt>
                <c:pt idx="2741">
                  <c:v>285.684</c:v>
                </c:pt>
                <c:pt idx="2742">
                  <c:v>286.184</c:v>
                </c:pt>
                <c:pt idx="2743">
                  <c:v>286.184</c:v>
                </c:pt>
                <c:pt idx="2744">
                  <c:v>286.434</c:v>
                </c:pt>
                <c:pt idx="2745">
                  <c:v>286.684</c:v>
                </c:pt>
                <c:pt idx="2746">
                  <c:v>286.934</c:v>
                </c:pt>
                <c:pt idx="2747">
                  <c:v>286.684</c:v>
                </c:pt>
                <c:pt idx="2748">
                  <c:v>287.184</c:v>
                </c:pt>
                <c:pt idx="2749">
                  <c:v>287.184</c:v>
                </c:pt>
                <c:pt idx="2750">
                  <c:v>287.434</c:v>
                </c:pt>
                <c:pt idx="2751">
                  <c:v>287.684</c:v>
                </c:pt>
                <c:pt idx="2752">
                  <c:v>287.934</c:v>
                </c:pt>
                <c:pt idx="2753">
                  <c:v>287.684</c:v>
                </c:pt>
                <c:pt idx="2754">
                  <c:v>288.184</c:v>
                </c:pt>
                <c:pt idx="2755">
                  <c:v>288.184</c:v>
                </c:pt>
                <c:pt idx="2756">
                  <c:v>288.434</c:v>
                </c:pt>
                <c:pt idx="2757">
                  <c:v>288.684</c:v>
                </c:pt>
                <c:pt idx="2758">
                  <c:v>288.934</c:v>
                </c:pt>
                <c:pt idx="2759">
                  <c:v>288.684</c:v>
                </c:pt>
                <c:pt idx="2760">
                  <c:v>289.184</c:v>
                </c:pt>
                <c:pt idx="2761">
                  <c:v>289.184</c:v>
                </c:pt>
                <c:pt idx="2762">
                  <c:v>289.434</c:v>
                </c:pt>
                <c:pt idx="2763">
                  <c:v>289.684</c:v>
                </c:pt>
                <c:pt idx="2764">
                  <c:v>289.934</c:v>
                </c:pt>
                <c:pt idx="2765">
                  <c:v>289.684</c:v>
                </c:pt>
                <c:pt idx="2766">
                  <c:v>290.184</c:v>
                </c:pt>
                <c:pt idx="2767">
                  <c:v>290.184</c:v>
                </c:pt>
                <c:pt idx="2768">
                  <c:v>290.434</c:v>
                </c:pt>
                <c:pt idx="2769">
                  <c:v>290.684</c:v>
                </c:pt>
                <c:pt idx="2770">
                  <c:v>290.934</c:v>
                </c:pt>
                <c:pt idx="2771">
                  <c:v>290.684</c:v>
                </c:pt>
                <c:pt idx="2772">
                  <c:v>291.184</c:v>
                </c:pt>
                <c:pt idx="2773">
                  <c:v>291.184</c:v>
                </c:pt>
                <c:pt idx="2774">
                  <c:v>291.434</c:v>
                </c:pt>
                <c:pt idx="2775">
                  <c:v>291.684</c:v>
                </c:pt>
                <c:pt idx="2776">
                  <c:v>291.934</c:v>
                </c:pt>
                <c:pt idx="2777">
                  <c:v>291.684</c:v>
                </c:pt>
                <c:pt idx="2778">
                  <c:v>292.184</c:v>
                </c:pt>
                <c:pt idx="2779">
                  <c:v>292.184</c:v>
                </c:pt>
                <c:pt idx="2780">
                  <c:v>292.434</c:v>
                </c:pt>
                <c:pt idx="2781">
                  <c:v>292.684</c:v>
                </c:pt>
                <c:pt idx="2782">
                  <c:v>292.934</c:v>
                </c:pt>
                <c:pt idx="2783">
                  <c:v>292.684</c:v>
                </c:pt>
                <c:pt idx="2784">
                  <c:v>293.184</c:v>
                </c:pt>
                <c:pt idx="2785">
                  <c:v>293.184</c:v>
                </c:pt>
                <c:pt idx="2786">
                  <c:v>293.434</c:v>
                </c:pt>
                <c:pt idx="2787">
                  <c:v>293.684</c:v>
                </c:pt>
                <c:pt idx="2788">
                  <c:v>293.934</c:v>
                </c:pt>
                <c:pt idx="2789">
                  <c:v>293.684</c:v>
                </c:pt>
                <c:pt idx="2790">
                  <c:v>294.184</c:v>
                </c:pt>
                <c:pt idx="2791">
                  <c:v>294.184</c:v>
                </c:pt>
                <c:pt idx="2792">
                  <c:v>294.434</c:v>
                </c:pt>
                <c:pt idx="2793">
                  <c:v>294.684</c:v>
                </c:pt>
                <c:pt idx="2794">
                  <c:v>294.934</c:v>
                </c:pt>
                <c:pt idx="2795">
                  <c:v>294.684</c:v>
                </c:pt>
                <c:pt idx="2796">
                  <c:v>295.184</c:v>
                </c:pt>
                <c:pt idx="2797">
                  <c:v>295.184</c:v>
                </c:pt>
                <c:pt idx="2798">
                  <c:v>295.434</c:v>
                </c:pt>
                <c:pt idx="2799">
                  <c:v>295.684</c:v>
                </c:pt>
                <c:pt idx="2800">
                  <c:v>295.934</c:v>
                </c:pt>
                <c:pt idx="2801">
                  <c:v>295.684</c:v>
                </c:pt>
                <c:pt idx="2802">
                  <c:v>296.184</c:v>
                </c:pt>
                <c:pt idx="2803">
                  <c:v>296.184</c:v>
                </c:pt>
                <c:pt idx="2804">
                  <c:v>296.434</c:v>
                </c:pt>
                <c:pt idx="2805">
                  <c:v>296.684</c:v>
                </c:pt>
                <c:pt idx="2806">
                  <c:v>296.934</c:v>
                </c:pt>
                <c:pt idx="2807">
                  <c:v>296.684</c:v>
                </c:pt>
                <c:pt idx="2808">
                  <c:v>297.184</c:v>
                </c:pt>
                <c:pt idx="2809">
                  <c:v>297.184</c:v>
                </c:pt>
                <c:pt idx="2810">
                  <c:v>297.434</c:v>
                </c:pt>
                <c:pt idx="2811">
                  <c:v>297.684</c:v>
                </c:pt>
                <c:pt idx="2812">
                  <c:v>297.934</c:v>
                </c:pt>
                <c:pt idx="2813">
                  <c:v>297.684</c:v>
                </c:pt>
                <c:pt idx="2814">
                  <c:v>298.184</c:v>
                </c:pt>
                <c:pt idx="2815">
                  <c:v>298.184</c:v>
                </c:pt>
                <c:pt idx="2816">
                  <c:v>298.434</c:v>
                </c:pt>
                <c:pt idx="2817">
                  <c:v>298.684</c:v>
                </c:pt>
                <c:pt idx="2818">
                  <c:v>298.934</c:v>
                </c:pt>
                <c:pt idx="2819">
                  <c:v>298.684</c:v>
                </c:pt>
                <c:pt idx="2820">
                  <c:v>299.184</c:v>
                </c:pt>
                <c:pt idx="2821">
                  <c:v>299.184</c:v>
                </c:pt>
                <c:pt idx="2822">
                  <c:v>299.434</c:v>
                </c:pt>
                <c:pt idx="2823">
                  <c:v>299.684</c:v>
                </c:pt>
                <c:pt idx="2824">
                  <c:v>299.934</c:v>
                </c:pt>
                <c:pt idx="2825">
                  <c:v>299.684</c:v>
                </c:pt>
                <c:pt idx="2826">
                  <c:v>300.184</c:v>
                </c:pt>
                <c:pt idx="2827">
                  <c:v>300.184</c:v>
                </c:pt>
                <c:pt idx="2828">
                  <c:v>300.434</c:v>
                </c:pt>
                <c:pt idx="2829">
                  <c:v>300.684</c:v>
                </c:pt>
                <c:pt idx="2830">
                  <c:v>300.934</c:v>
                </c:pt>
                <c:pt idx="2831">
                  <c:v>300.684</c:v>
                </c:pt>
                <c:pt idx="2832">
                  <c:v>301.184</c:v>
                </c:pt>
                <c:pt idx="2833">
                  <c:v>301.184</c:v>
                </c:pt>
                <c:pt idx="2834">
                  <c:v>301.434</c:v>
                </c:pt>
                <c:pt idx="2835">
                  <c:v>301.684</c:v>
                </c:pt>
                <c:pt idx="2836">
                  <c:v>301.934</c:v>
                </c:pt>
                <c:pt idx="2837">
                  <c:v>301.684</c:v>
                </c:pt>
                <c:pt idx="2838">
                  <c:v>302.184</c:v>
                </c:pt>
                <c:pt idx="2839">
                  <c:v>302.184</c:v>
                </c:pt>
                <c:pt idx="2840">
                  <c:v>302.434</c:v>
                </c:pt>
                <c:pt idx="2841">
                  <c:v>302.684</c:v>
                </c:pt>
                <c:pt idx="2842">
                  <c:v>302.934</c:v>
                </c:pt>
                <c:pt idx="2843">
                  <c:v>302.684</c:v>
                </c:pt>
                <c:pt idx="2844">
                  <c:v>303.184</c:v>
                </c:pt>
                <c:pt idx="2845">
                  <c:v>303.184</c:v>
                </c:pt>
                <c:pt idx="2846">
                  <c:v>303.434</c:v>
                </c:pt>
                <c:pt idx="2847">
                  <c:v>303.684</c:v>
                </c:pt>
                <c:pt idx="2848">
                  <c:v>303.934</c:v>
                </c:pt>
                <c:pt idx="2849">
                  <c:v>303.684</c:v>
                </c:pt>
                <c:pt idx="2850">
                  <c:v>304.184</c:v>
                </c:pt>
                <c:pt idx="2851">
                  <c:v>304.184</c:v>
                </c:pt>
                <c:pt idx="2852">
                  <c:v>304.434</c:v>
                </c:pt>
                <c:pt idx="2853">
                  <c:v>304.684</c:v>
                </c:pt>
                <c:pt idx="2854">
                  <c:v>304.934</c:v>
                </c:pt>
                <c:pt idx="2855">
                  <c:v>304.684</c:v>
                </c:pt>
                <c:pt idx="2856">
                  <c:v>305.184</c:v>
                </c:pt>
                <c:pt idx="2857">
                  <c:v>305.184</c:v>
                </c:pt>
                <c:pt idx="2858">
                  <c:v>305.434</c:v>
                </c:pt>
                <c:pt idx="2859">
                  <c:v>305.684</c:v>
                </c:pt>
                <c:pt idx="2860">
                  <c:v>305.934</c:v>
                </c:pt>
                <c:pt idx="2861">
                  <c:v>305.684</c:v>
                </c:pt>
                <c:pt idx="2862">
                  <c:v>306.184</c:v>
                </c:pt>
                <c:pt idx="2863">
                  <c:v>306.184</c:v>
                </c:pt>
                <c:pt idx="2864">
                  <c:v>306.434</c:v>
                </c:pt>
                <c:pt idx="2865">
                  <c:v>306.684</c:v>
                </c:pt>
                <c:pt idx="2866">
                  <c:v>306.934</c:v>
                </c:pt>
                <c:pt idx="2867">
                  <c:v>306.684</c:v>
                </c:pt>
                <c:pt idx="2868">
                  <c:v>307.184</c:v>
                </c:pt>
                <c:pt idx="2869">
                  <c:v>307.184</c:v>
                </c:pt>
                <c:pt idx="2870">
                  <c:v>307.434</c:v>
                </c:pt>
                <c:pt idx="2871">
                  <c:v>307.684</c:v>
                </c:pt>
                <c:pt idx="2872">
                  <c:v>307.934</c:v>
                </c:pt>
                <c:pt idx="2873">
                  <c:v>307.684</c:v>
                </c:pt>
                <c:pt idx="2874">
                  <c:v>308.184</c:v>
                </c:pt>
                <c:pt idx="2875">
                  <c:v>308.184</c:v>
                </c:pt>
                <c:pt idx="2876">
                  <c:v>308.434</c:v>
                </c:pt>
                <c:pt idx="2877">
                  <c:v>308.684</c:v>
                </c:pt>
                <c:pt idx="2878">
                  <c:v>308.934</c:v>
                </c:pt>
                <c:pt idx="2879">
                  <c:v>308.684</c:v>
                </c:pt>
                <c:pt idx="2880">
                  <c:v>309.184</c:v>
                </c:pt>
                <c:pt idx="2881">
                  <c:v>309.184</c:v>
                </c:pt>
                <c:pt idx="2882">
                  <c:v>309.434</c:v>
                </c:pt>
                <c:pt idx="2883">
                  <c:v>309.684</c:v>
                </c:pt>
                <c:pt idx="2884">
                  <c:v>309.934</c:v>
                </c:pt>
                <c:pt idx="2885">
                  <c:v>309.684</c:v>
                </c:pt>
                <c:pt idx="2886">
                  <c:v>310.184</c:v>
                </c:pt>
                <c:pt idx="2887">
                  <c:v>310.184</c:v>
                </c:pt>
                <c:pt idx="2888">
                  <c:v>310.434</c:v>
                </c:pt>
                <c:pt idx="2889">
                  <c:v>310.684</c:v>
                </c:pt>
                <c:pt idx="2890">
                  <c:v>310.934</c:v>
                </c:pt>
                <c:pt idx="2891">
                  <c:v>310.684</c:v>
                </c:pt>
                <c:pt idx="2892">
                  <c:v>311.184</c:v>
                </c:pt>
                <c:pt idx="2893">
                  <c:v>311.184</c:v>
                </c:pt>
                <c:pt idx="2894">
                  <c:v>311.434</c:v>
                </c:pt>
                <c:pt idx="2895">
                  <c:v>311.684</c:v>
                </c:pt>
                <c:pt idx="2896">
                  <c:v>311.934</c:v>
                </c:pt>
                <c:pt idx="2897">
                  <c:v>311.684</c:v>
                </c:pt>
                <c:pt idx="2898">
                  <c:v>312.184</c:v>
                </c:pt>
                <c:pt idx="2899">
                  <c:v>312.184</c:v>
                </c:pt>
                <c:pt idx="2900">
                  <c:v>312.434</c:v>
                </c:pt>
                <c:pt idx="2901">
                  <c:v>312.684</c:v>
                </c:pt>
                <c:pt idx="2902">
                  <c:v>312.934</c:v>
                </c:pt>
                <c:pt idx="2903">
                  <c:v>312.684</c:v>
                </c:pt>
                <c:pt idx="2904">
                  <c:v>313.184</c:v>
                </c:pt>
                <c:pt idx="2905">
                  <c:v>313.184</c:v>
                </c:pt>
                <c:pt idx="2906">
                  <c:v>313.434</c:v>
                </c:pt>
                <c:pt idx="2907">
                  <c:v>313.684</c:v>
                </c:pt>
                <c:pt idx="2908">
                  <c:v>313.934</c:v>
                </c:pt>
                <c:pt idx="2909">
                  <c:v>313.684</c:v>
                </c:pt>
                <c:pt idx="2910">
                  <c:v>314.184</c:v>
                </c:pt>
                <c:pt idx="2911">
                  <c:v>314.184</c:v>
                </c:pt>
                <c:pt idx="2912">
                  <c:v>314.434</c:v>
                </c:pt>
                <c:pt idx="2913">
                  <c:v>314.684</c:v>
                </c:pt>
                <c:pt idx="2914">
                  <c:v>314.934</c:v>
                </c:pt>
                <c:pt idx="2915">
                  <c:v>314.684</c:v>
                </c:pt>
                <c:pt idx="2916">
                  <c:v>315.184</c:v>
                </c:pt>
                <c:pt idx="2917">
                  <c:v>315.184</c:v>
                </c:pt>
                <c:pt idx="2918">
                  <c:v>315.434</c:v>
                </c:pt>
                <c:pt idx="2919">
                  <c:v>315.684</c:v>
                </c:pt>
                <c:pt idx="2920">
                  <c:v>315.934</c:v>
                </c:pt>
                <c:pt idx="2921">
                  <c:v>315.684</c:v>
                </c:pt>
                <c:pt idx="2922">
                  <c:v>316.184</c:v>
                </c:pt>
                <c:pt idx="2923">
                  <c:v>316.184</c:v>
                </c:pt>
                <c:pt idx="2924">
                  <c:v>316.434</c:v>
                </c:pt>
                <c:pt idx="2925">
                  <c:v>316.684</c:v>
                </c:pt>
                <c:pt idx="2926">
                  <c:v>316.934</c:v>
                </c:pt>
                <c:pt idx="2927">
                  <c:v>316.684</c:v>
                </c:pt>
                <c:pt idx="2928">
                  <c:v>317.184</c:v>
                </c:pt>
                <c:pt idx="2929">
                  <c:v>317.184</c:v>
                </c:pt>
                <c:pt idx="2930">
                  <c:v>317.434</c:v>
                </c:pt>
                <c:pt idx="2931">
                  <c:v>317.684</c:v>
                </c:pt>
                <c:pt idx="2932">
                  <c:v>317.934</c:v>
                </c:pt>
                <c:pt idx="2933">
                  <c:v>317.684</c:v>
                </c:pt>
                <c:pt idx="2934">
                  <c:v>318.184</c:v>
                </c:pt>
                <c:pt idx="2935">
                  <c:v>318.184</c:v>
                </c:pt>
                <c:pt idx="2936">
                  <c:v>318.434</c:v>
                </c:pt>
                <c:pt idx="2937">
                  <c:v>318.684</c:v>
                </c:pt>
                <c:pt idx="2938">
                  <c:v>318.934</c:v>
                </c:pt>
                <c:pt idx="2939">
                  <c:v>318.684</c:v>
                </c:pt>
                <c:pt idx="2940">
                  <c:v>318.184</c:v>
                </c:pt>
                <c:pt idx="2941">
                  <c:v>318.184</c:v>
                </c:pt>
                <c:pt idx="2942">
                  <c:v>318.248</c:v>
                </c:pt>
                <c:pt idx="2943">
                  <c:v>318.312</c:v>
                </c:pt>
                <c:pt idx="2944">
                  <c:v>318.376</c:v>
                </c:pt>
                <c:pt idx="2945">
                  <c:v>318.312</c:v>
                </c:pt>
              </c:numCache>
            </c:numRef>
          </c:xVal>
          <c:yVal>
            <c:numRef>
              <c:f>Sheet1!$E$1:$E$6000</c:f>
              <c:numCache>
                <c:formatCode>General</c:formatCode>
                <c:ptCount val="3054"/>
                <c:pt idx="0">
                  <c:v>15.717</c:v>
                </c:pt>
                <c:pt idx="1">
                  <c:v>15.717</c:v>
                </c:pt>
                <c:pt idx="2">
                  <c:v>15.717</c:v>
                </c:pt>
                <c:pt idx="3">
                  <c:v>15.717</c:v>
                </c:pt>
                <c:pt idx="4">
                  <c:v>20.661</c:v>
                </c:pt>
                <c:pt idx="5">
                  <c:v>15.717</c:v>
                </c:pt>
                <c:pt idx="6">
                  <c:v>20.661</c:v>
                </c:pt>
                <c:pt idx="7">
                  <c:v>20.661</c:v>
                </c:pt>
                <c:pt idx="8">
                  <c:v>20.661</c:v>
                </c:pt>
                <c:pt idx="9">
                  <c:v>20.661</c:v>
                </c:pt>
                <c:pt idx="10">
                  <c:v>20.661</c:v>
                </c:pt>
                <c:pt idx="11">
                  <c:v>20.661</c:v>
                </c:pt>
                <c:pt idx="12">
                  <c:v>25.677</c:v>
                </c:pt>
                <c:pt idx="13">
                  <c:v>25.677</c:v>
                </c:pt>
                <c:pt idx="14">
                  <c:v>25.677</c:v>
                </c:pt>
                <c:pt idx="15">
                  <c:v>25.677</c:v>
                </c:pt>
                <c:pt idx="16">
                  <c:v>25.677</c:v>
                </c:pt>
                <c:pt idx="17">
                  <c:v>25.677</c:v>
                </c:pt>
                <c:pt idx="18">
                  <c:v>25.677</c:v>
                </c:pt>
                <c:pt idx="19">
                  <c:v>25.677</c:v>
                </c:pt>
                <c:pt idx="20">
                  <c:v>31.922</c:v>
                </c:pt>
                <c:pt idx="21">
                  <c:v>31.922</c:v>
                </c:pt>
                <c:pt idx="22">
                  <c:v>31.922</c:v>
                </c:pt>
                <c:pt idx="23">
                  <c:v>31.922</c:v>
                </c:pt>
                <c:pt idx="24">
                  <c:v>31.922</c:v>
                </c:pt>
                <c:pt idx="25">
                  <c:v>31.922</c:v>
                </c:pt>
                <c:pt idx="26">
                  <c:v>31.922</c:v>
                </c:pt>
                <c:pt idx="27">
                  <c:v>37.587</c:v>
                </c:pt>
                <c:pt idx="28">
                  <c:v>37.587</c:v>
                </c:pt>
                <c:pt idx="29">
                  <c:v>37.587</c:v>
                </c:pt>
                <c:pt idx="30">
                  <c:v>37.587</c:v>
                </c:pt>
                <c:pt idx="31">
                  <c:v>37.587</c:v>
                </c:pt>
                <c:pt idx="32">
                  <c:v>37.587</c:v>
                </c:pt>
                <c:pt idx="33">
                  <c:v>37.587</c:v>
                </c:pt>
                <c:pt idx="34">
                  <c:v>46.014</c:v>
                </c:pt>
                <c:pt idx="35">
                  <c:v>37.587</c:v>
                </c:pt>
                <c:pt idx="36">
                  <c:v>46.014</c:v>
                </c:pt>
                <c:pt idx="37">
                  <c:v>46.014</c:v>
                </c:pt>
                <c:pt idx="38">
                  <c:v>46.014</c:v>
                </c:pt>
                <c:pt idx="39">
                  <c:v>46.014</c:v>
                </c:pt>
                <c:pt idx="40">
                  <c:v>46.014</c:v>
                </c:pt>
                <c:pt idx="41">
                  <c:v>46.014</c:v>
                </c:pt>
                <c:pt idx="42">
                  <c:v>53.364</c:v>
                </c:pt>
                <c:pt idx="43">
                  <c:v>53.364</c:v>
                </c:pt>
                <c:pt idx="44">
                  <c:v>53.364</c:v>
                </c:pt>
                <c:pt idx="45">
                  <c:v>53.364</c:v>
                </c:pt>
                <c:pt idx="46">
                  <c:v>53.364</c:v>
                </c:pt>
                <c:pt idx="47">
                  <c:v>53.364</c:v>
                </c:pt>
                <c:pt idx="48">
                  <c:v>53.364</c:v>
                </c:pt>
                <c:pt idx="49">
                  <c:v>53.364</c:v>
                </c:pt>
                <c:pt idx="50">
                  <c:v>53.364</c:v>
                </c:pt>
                <c:pt idx="51">
                  <c:v>65.15799999999998</c:v>
                </c:pt>
                <c:pt idx="52">
                  <c:v>65.15799999999998</c:v>
                </c:pt>
                <c:pt idx="53">
                  <c:v>65.15799999999998</c:v>
                </c:pt>
                <c:pt idx="54">
                  <c:v>65.15799999999998</c:v>
                </c:pt>
                <c:pt idx="55">
                  <c:v>65.15799999999998</c:v>
                </c:pt>
                <c:pt idx="56">
                  <c:v>65.15799999999998</c:v>
                </c:pt>
                <c:pt idx="57">
                  <c:v>65.15799999999998</c:v>
                </c:pt>
                <c:pt idx="58">
                  <c:v>80.976</c:v>
                </c:pt>
                <c:pt idx="59">
                  <c:v>65.15799999999998</c:v>
                </c:pt>
                <c:pt idx="60">
                  <c:v>80.976</c:v>
                </c:pt>
                <c:pt idx="61">
                  <c:v>80.976</c:v>
                </c:pt>
                <c:pt idx="62">
                  <c:v>80.976</c:v>
                </c:pt>
                <c:pt idx="63">
                  <c:v>80.976</c:v>
                </c:pt>
                <c:pt idx="64">
                  <c:v>80.976</c:v>
                </c:pt>
                <c:pt idx="65">
                  <c:v>80.976</c:v>
                </c:pt>
                <c:pt idx="66">
                  <c:v>94.696</c:v>
                </c:pt>
                <c:pt idx="67">
                  <c:v>94.696</c:v>
                </c:pt>
                <c:pt idx="68">
                  <c:v>94.696</c:v>
                </c:pt>
                <c:pt idx="69">
                  <c:v>94.696</c:v>
                </c:pt>
                <c:pt idx="70">
                  <c:v>94.696</c:v>
                </c:pt>
                <c:pt idx="71">
                  <c:v>94.696</c:v>
                </c:pt>
                <c:pt idx="72">
                  <c:v>94.696</c:v>
                </c:pt>
                <c:pt idx="73">
                  <c:v>94.696</c:v>
                </c:pt>
                <c:pt idx="74">
                  <c:v>119.496</c:v>
                </c:pt>
                <c:pt idx="75">
                  <c:v>119.496</c:v>
                </c:pt>
                <c:pt idx="76">
                  <c:v>119.496</c:v>
                </c:pt>
                <c:pt idx="77">
                  <c:v>119.496</c:v>
                </c:pt>
                <c:pt idx="78">
                  <c:v>119.496</c:v>
                </c:pt>
                <c:pt idx="79">
                  <c:v>119.496</c:v>
                </c:pt>
                <c:pt idx="80">
                  <c:v>119.496</c:v>
                </c:pt>
                <c:pt idx="81">
                  <c:v>144.976</c:v>
                </c:pt>
                <c:pt idx="82">
                  <c:v>144.976</c:v>
                </c:pt>
                <c:pt idx="83">
                  <c:v>144.976</c:v>
                </c:pt>
                <c:pt idx="84">
                  <c:v>144.976</c:v>
                </c:pt>
                <c:pt idx="85">
                  <c:v>144.976</c:v>
                </c:pt>
                <c:pt idx="86">
                  <c:v>144.976</c:v>
                </c:pt>
                <c:pt idx="87">
                  <c:v>144.976</c:v>
                </c:pt>
                <c:pt idx="88">
                  <c:v>183.596</c:v>
                </c:pt>
                <c:pt idx="89">
                  <c:v>144.976</c:v>
                </c:pt>
                <c:pt idx="90">
                  <c:v>183.596</c:v>
                </c:pt>
                <c:pt idx="91">
                  <c:v>183.596</c:v>
                </c:pt>
                <c:pt idx="92">
                  <c:v>183.596</c:v>
                </c:pt>
                <c:pt idx="93">
                  <c:v>183.596</c:v>
                </c:pt>
                <c:pt idx="94">
                  <c:v>183.596</c:v>
                </c:pt>
                <c:pt idx="95">
                  <c:v>183.596</c:v>
                </c:pt>
                <c:pt idx="96">
                  <c:v>234.991</c:v>
                </c:pt>
                <c:pt idx="97">
                  <c:v>234.991</c:v>
                </c:pt>
                <c:pt idx="98">
                  <c:v>234.991</c:v>
                </c:pt>
                <c:pt idx="99">
                  <c:v>234.991</c:v>
                </c:pt>
                <c:pt idx="100">
                  <c:v>234.991</c:v>
                </c:pt>
                <c:pt idx="101">
                  <c:v>234.991</c:v>
                </c:pt>
                <c:pt idx="102">
                  <c:v>234.991</c:v>
                </c:pt>
                <c:pt idx="103">
                  <c:v>234.991</c:v>
                </c:pt>
                <c:pt idx="104">
                  <c:v>297.9259999999996</c:v>
                </c:pt>
                <c:pt idx="105">
                  <c:v>297.9259999999996</c:v>
                </c:pt>
                <c:pt idx="106">
                  <c:v>297.9259999999996</c:v>
                </c:pt>
                <c:pt idx="107">
                  <c:v>297.9259999999996</c:v>
                </c:pt>
                <c:pt idx="108">
                  <c:v>297.9259999999996</c:v>
                </c:pt>
                <c:pt idx="109">
                  <c:v>297.9259999999996</c:v>
                </c:pt>
                <c:pt idx="110">
                  <c:v>297.9259999999996</c:v>
                </c:pt>
                <c:pt idx="111">
                  <c:v>372.9059999999996</c:v>
                </c:pt>
                <c:pt idx="112">
                  <c:v>372.9059999999996</c:v>
                </c:pt>
                <c:pt idx="113">
                  <c:v>372.9059999999996</c:v>
                </c:pt>
                <c:pt idx="114">
                  <c:v>372.9059999999996</c:v>
                </c:pt>
                <c:pt idx="115">
                  <c:v>372.9059999999996</c:v>
                </c:pt>
                <c:pt idx="116">
                  <c:v>372.9059999999996</c:v>
                </c:pt>
                <c:pt idx="117">
                  <c:v>372.9059999999996</c:v>
                </c:pt>
                <c:pt idx="118">
                  <c:v>478.347</c:v>
                </c:pt>
                <c:pt idx="119">
                  <c:v>372.9059999999996</c:v>
                </c:pt>
                <c:pt idx="120">
                  <c:v>478.347</c:v>
                </c:pt>
                <c:pt idx="121">
                  <c:v>478.347</c:v>
                </c:pt>
                <c:pt idx="122">
                  <c:v>478.347</c:v>
                </c:pt>
                <c:pt idx="123">
                  <c:v>478.347</c:v>
                </c:pt>
                <c:pt idx="124">
                  <c:v>478.347</c:v>
                </c:pt>
                <c:pt idx="125">
                  <c:v>478.347</c:v>
                </c:pt>
                <c:pt idx="126">
                  <c:v>619.151</c:v>
                </c:pt>
                <c:pt idx="127">
                  <c:v>619.151</c:v>
                </c:pt>
                <c:pt idx="128">
                  <c:v>619.151</c:v>
                </c:pt>
                <c:pt idx="129">
                  <c:v>619.151</c:v>
                </c:pt>
                <c:pt idx="130">
                  <c:v>619.151</c:v>
                </c:pt>
                <c:pt idx="131">
                  <c:v>619.151</c:v>
                </c:pt>
                <c:pt idx="132">
                  <c:v>619.151</c:v>
                </c:pt>
                <c:pt idx="133">
                  <c:v>619.151</c:v>
                </c:pt>
                <c:pt idx="134">
                  <c:v>788.8469999999994</c:v>
                </c:pt>
                <c:pt idx="135">
                  <c:v>788.8469999999994</c:v>
                </c:pt>
                <c:pt idx="136">
                  <c:v>788.8469999999994</c:v>
                </c:pt>
                <c:pt idx="137">
                  <c:v>788.8469999999994</c:v>
                </c:pt>
                <c:pt idx="138">
                  <c:v>788.8469999999994</c:v>
                </c:pt>
                <c:pt idx="139">
                  <c:v>788.8469999999994</c:v>
                </c:pt>
                <c:pt idx="140">
                  <c:v>788.8469999999994</c:v>
                </c:pt>
                <c:pt idx="141">
                  <c:v>1013.58</c:v>
                </c:pt>
                <c:pt idx="142">
                  <c:v>1013.58</c:v>
                </c:pt>
                <c:pt idx="143">
                  <c:v>1013.58</c:v>
                </c:pt>
                <c:pt idx="144">
                  <c:v>1013.58</c:v>
                </c:pt>
                <c:pt idx="145">
                  <c:v>1013.58</c:v>
                </c:pt>
                <c:pt idx="146">
                  <c:v>1013.58</c:v>
                </c:pt>
                <c:pt idx="147">
                  <c:v>1013.58</c:v>
                </c:pt>
                <c:pt idx="148">
                  <c:v>1013.58</c:v>
                </c:pt>
                <c:pt idx="149">
                  <c:v>1013.58</c:v>
                </c:pt>
                <c:pt idx="150">
                  <c:v>1270.72</c:v>
                </c:pt>
                <c:pt idx="151">
                  <c:v>1270.72</c:v>
                </c:pt>
                <c:pt idx="152">
                  <c:v>1270.72</c:v>
                </c:pt>
                <c:pt idx="153">
                  <c:v>1270.72</c:v>
                </c:pt>
                <c:pt idx="154">
                  <c:v>1270.72</c:v>
                </c:pt>
                <c:pt idx="155">
                  <c:v>1270.72</c:v>
                </c:pt>
                <c:pt idx="156">
                  <c:v>1270.72</c:v>
                </c:pt>
                <c:pt idx="157">
                  <c:v>1270.72</c:v>
                </c:pt>
                <c:pt idx="158">
                  <c:v>1585.34</c:v>
                </c:pt>
                <c:pt idx="159">
                  <c:v>1585.34</c:v>
                </c:pt>
                <c:pt idx="160">
                  <c:v>1585.34</c:v>
                </c:pt>
                <c:pt idx="161">
                  <c:v>1585.34</c:v>
                </c:pt>
                <c:pt idx="162">
                  <c:v>1585.34</c:v>
                </c:pt>
                <c:pt idx="163">
                  <c:v>1585.34</c:v>
                </c:pt>
                <c:pt idx="164">
                  <c:v>1585.34</c:v>
                </c:pt>
                <c:pt idx="165">
                  <c:v>1937.18</c:v>
                </c:pt>
                <c:pt idx="166">
                  <c:v>1937.18</c:v>
                </c:pt>
                <c:pt idx="167">
                  <c:v>1937.18</c:v>
                </c:pt>
                <c:pt idx="168">
                  <c:v>1937.18</c:v>
                </c:pt>
                <c:pt idx="169">
                  <c:v>1937.18</c:v>
                </c:pt>
                <c:pt idx="170">
                  <c:v>1937.18</c:v>
                </c:pt>
                <c:pt idx="171">
                  <c:v>1937.18</c:v>
                </c:pt>
                <c:pt idx="172">
                  <c:v>2306.62</c:v>
                </c:pt>
                <c:pt idx="173">
                  <c:v>1937.18</c:v>
                </c:pt>
                <c:pt idx="174">
                  <c:v>2306.62</c:v>
                </c:pt>
                <c:pt idx="175">
                  <c:v>2306.62</c:v>
                </c:pt>
                <c:pt idx="176">
                  <c:v>2306.62</c:v>
                </c:pt>
                <c:pt idx="177">
                  <c:v>2306.62</c:v>
                </c:pt>
                <c:pt idx="178">
                  <c:v>2306.62</c:v>
                </c:pt>
                <c:pt idx="179">
                  <c:v>2306.62</c:v>
                </c:pt>
                <c:pt idx="180">
                  <c:v>2729.76</c:v>
                </c:pt>
                <c:pt idx="181">
                  <c:v>2729.76</c:v>
                </c:pt>
                <c:pt idx="182">
                  <c:v>2729.76</c:v>
                </c:pt>
                <c:pt idx="183">
                  <c:v>2729.76</c:v>
                </c:pt>
                <c:pt idx="184">
                  <c:v>2729.76</c:v>
                </c:pt>
                <c:pt idx="185">
                  <c:v>2729.76</c:v>
                </c:pt>
                <c:pt idx="186">
                  <c:v>2729.76</c:v>
                </c:pt>
                <c:pt idx="187">
                  <c:v>2729.76</c:v>
                </c:pt>
                <c:pt idx="188">
                  <c:v>3176.71</c:v>
                </c:pt>
                <c:pt idx="189">
                  <c:v>3176.71</c:v>
                </c:pt>
                <c:pt idx="190">
                  <c:v>3176.71</c:v>
                </c:pt>
                <c:pt idx="191">
                  <c:v>3176.71</c:v>
                </c:pt>
                <c:pt idx="192">
                  <c:v>3176.71</c:v>
                </c:pt>
                <c:pt idx="193">
                  <c:v>3176.71</c:v>
                </c:pt>
                <c:pt idx="194">
                  <c:v>3176.71</c:v>
                </c:pt>
                <c:pt idx="195">
                  <c:v>3626.44</c:v>
                </c:pt>
                <c:pt idx="196">
                  <c:v>3626.44</c:v>
                </c:pt>
                <c:pt idx="197">
                  <c:v>3626.44</c:v>
                </c:pt>
                <c:pt idx="198">
                  <c:v>3626.44</c:v>
                </c:pt>
                <c:pt idx="199">
                  <c:v>3626.44</c:v>
                </c:pt>
                <c:pt idx="200">
                  <c:v>3626.44</c:v>
                </c:pt>
                <c:pt idx="201">
                  <c:v>3626.44</c:v>
                </c:pt>
                <c:pt idx="202">
                  <c:v>4143.64</c:v>
                </c:pt>
                <c:pt idx="203">
                  <c:v>3626.44</c:v>
                </c:pt>
                <c:pt idx="204">
                  <c:v>4143.64</c:v>
                </c:pt>
                <c:pt idx="205">
                  <c:v>4143.64</c:v>
                </c:pt>
                <c:pt idx="206">
                  <c:v>4143.64</c:v>
                </c:pt>
                <c:pt idx="207">
                  <c:v>4143.64</c:v>
                </c:pt>
                <c:pt idx="208">
                  <c:v>4143.64</c:v>
                </c:pt>
                <c:pt idx="209">
                  <c:v>4143.64</c:v>
                </c:pt>
                <c:pt idx="210">
                  <c:v>4628.36</c:v>
                </c:pt>
                <c:pt idx="211">
                  <c:v>4628.36</c:v>
                </c:pt>
                <c:pt idx="212">
                  <c:v>4628.36</c:v>
                </c:pt>
                <c:pt idx="213">
                  <c:v>4628.36</c:v>
                </c:pt>
                <c:pt idx="214">
                  <c:v>4628.36</c:v>
                </c:pt>
                <c:pt idx="215">
                  <c:v>4628.36</c:v>
                </c:pt>
                <c:pt idx="216">
                  <c:v>4628.36</c:v>
                </c:pt>
                <c:pt idx="217">
                  <c:v>4628.36</c:v>
                </c:pt>
                <c:pt idx="218">
                  <c:v>5156.09</c:v>
                </c:pt>
                <c:pt idx="219">
                  <c:v>5156.09</c:v>
                </c:pt>
                <c:pt idx="220">
                  <c:v>5156.09</c:v>
                </c:pt>
                <c:pt idx="221">
                  <c:v>5156.09</c:v>
                </c:pt>
                <c:pt idx="222">
                  <c:v>5156.09</c:v>
                </c:pt>
                <c:pt idx="223">
                  <c:v>5156.09</c:v>
                </c:pt>
                <c:pt idx="224">
                  <c:v>5156.09</c:v>
                </c:pt>
                <c:pt idx="225">
                  <c:v>5460.54</c:v>
                </c:pt>
                <c:pt idx="226">
                  <c:v>5460.54</c:v>
                </c:pt>
                <c:pt idx="227">
                  <c:v>5460.54</c:v>
                </c:pt>
                <c:pt idx="228">
                  <c:v>5460.54</c:v>
                </c:pt>
                <c:pt idx="229">
                  <c:v>5460.54</c:v>
                </c:pt>
                <c:pt idx="230">
                  <c:v>5460.54</c:v>
                </c:pt>
                <c:pt idx="231">
                  <c:v>5460.54</c:v>
                </c:pt>
                <c:pt idx="232">
                  <c:v>5736.66</c:v>
                </c:pt>
                <c:pt idx="233">
                  <c:v>5460.54</c:v>
                </c:pt>
                <c:pt idx="234">
                  <c:v>5736.66</c:v>
                </c:pt>
                <c:pt idx="235">
                  <c:v>5736.66</c:v>
                </c:pt>
                <c:pt idx="236">
                  <c:v>5736.66</c:v>
                </c:pt>
                <c:pt idx="237">
                  <c:v>5736.66</c:v>
                </c:pt>
                <c:pt idx="238">
                  <c:v>5736.66</c:v>
                </c:pt>
                <c:pt idx="239">
                  <c:v>5736.66</c:v>
                </c:pt>
                <c:pt idx="240">
                  <c:v>5736.66</c:v>
                </c:pt>
                <c:pt idx="241">
                  <c:v>5736.66</c:v>
                </c:pt>
                <c:pt idx="242">
                  <c:v>5868.95</c:v>
                </c:pt>
                <c:pt idx="243">
                  <c:v>5868.95</c:v>
                </c:pt>
                <c:pt idx="244">
                  <c:v>5868.95</c:v>
                </c:pt>
                <c:pt idx="245">
                  <c:v>5868.95</c:v>
                </c:pt>
                <c:pt idx="246">
                  <c:v>5868.95</c:v>
                </c:pt>
                <c:pt idx="247">
                  <c:v>5868.95</c:v>
                </c:pt>
                <c:pt idx="248">
                  <c:v>5868.95</c:v>
                </c:pt>
                <c:pt idx="249">
                  <c:v>5936.64</c:v>
                </c:pt>
                <c:pt idx="250">
                  <c:v>5936.64</c:v>
                </c:pt>
                <c:pt idx="251">
                  <c:v>5936.64</c:v>
                </c:pt>
                <c:pt idx="252">
                  <c:v>5936.64</c:v>
                </c:pt>
                <c:pt idx="253">
                  <c:v>5936.64</c:v>
                </c:pt>
                <c:pt idx="254">
                  <c:v>5936.64</c:v>
                </c:pt>
                <c:pt idx="255">
                  <c:v>5936.64</c:v>
                </c:pt>
                <c:pt idx="256">
                  <c:v>5926.54</c:v>
                </c:pt>
                <c:pt idx="257">
                  <c:v>5936.64</c:v>
                </c:pt>
                <c:pt idx="258">
                  <c:v>5926.54</c:v>
                </c:pt>
                <c:pt idx="259">
                  <c:v>5926.54</c:v>
                </c:pt>
                <c:pt idx="260">
                  <c:v>5926.54</c:v>
                </c:pt>
                <c:pt idx="261">
                  <c:v>5926.54</c:v>
                </c:pt>
                <c:pt idx="262">
                  <c:v>5926.54</c:v>
                </c:pt>
                <c:pt idx="263">
                  <c:v>5926.54</c:v>
                </c:pt>
                <c:pt idx="264">
                  <c:v>5958.83</c:v>
                </c:pt>
                <c:pt idx="265">
                  <c:v>5958.83</c:v>
                </c:pt>
                <c:pt idx="266">
                  <c:v>5958.83</c:v>
                </c:pt>
                <c:pt idx="267">
                  <c:v>5958.83</c:v>
                </c:pt>
                <c:pt idx="268">
                  <c:v>5958.83</c:v>
                </c:pt>
                <c:pt idx="269">
                  <c:v>5958.83</c:v>
                </c:pt>
                <c:pt idx="270">
                  <c:v>5958.83</c:v>
                </c:pt>
                <c:pt idx="271">
                  <c:v>5958.83</c:v>
                </c:pt>
                <c:pt idx="272">
                  <c:v>5969.94</c:v>
                </c:pt>
                <c:pt idx="273">
                  <c:v>5969.94</c:v>
                </c:pt>
                <c:pt idx="274">
                  <c:v>5969.94</c:v>
                </c:pt>
                <c:pt idx="275">
                  <c:v>5969.94</c:v>
                </c:pt>
                <c:pt idx="276">
                  <c:v>5969.94</c:v>
                </c:pt>
                <c:pt idx="277">
                  <c:v>5969.94</c:v>
                </c:pt>
                <c:pt idx="278">
                  <c:v>5969.94</c:v>
                </c:pt>
                <c:pt idx="279">
                  <c:v>5971.94</c:v>
                </c:pt>
                <c:pt idx="280">
                  <c:v>5971.94</c:v>
                </c:pt>
                <c:pt idx="281">
                  <c:v>5971.94</c:v>
                </c:pt>
                <c:pt idx="282">
                  <c:v>5971.94</c:v>
                </c:pt>
                <c:pt idx="283">
                  <c:v>5971.94</c:v>
                </c:pt>
                <c:pt idx="284">
                  <c:v>5971.94</c:v>
                </c:pt>
                <c:pt idx="285">
                  <c:v>5971.94</c:v>
                </c:pt>
                <c:pt idx="286">
                  <c:v>5971.94</c:v>
                </c:pt>
                <c:pt idx="287">
                  <c:v>5971.94</c:v>
                </c:pt>
                <c:pt idx="288">
                  <c:v>5971.94</c:v>
                </c:pt>
                <c:pt idx="289">
                  <c:v>5971.94</c:v>
                </c:pt>
                <c:pt idx="290">
                  <c:v>5971.94</c:v>
                </c:pt>
                <c:pt idx="291">
                  <c:v>5971.94</c:v>
                </c:pt>
                <c:pt idx="292">
                  <c:v>5971.94</c:v>
                </c:pt>
                <c:pt idx="293">
                  <c:v>5971.94</c:v>
                </c:pt>
                <c:pt idx="294">
                  <c:v>5971.94</c:v>
                </c:pt>
                <c:pt idx="295">
                  <c:v>5971.94</c:v>
                </c:pt>
                <c:pt idx="296">
                  <c:v>5971.94</c:v>
                </c:pt>
                <c:pt idx="297">
                  <c:v>5971.94</c:v>
                </c:pt>
                <c:pt idx="298">
                  <c:v>5971.94</c:v>
                </c:pt>
                <c:pt idx="299">
                  <c:v>5971.94</c:v>
                </c:pt>
                <c:pt idx="300">
                  <c:v>5971.94</c:v>
                </c:pt>
                <c:pt idx="301">
                  <c:v>5971.94</c:v>
                </c:pt>
                <c:pt idx="302">
                  <c:v>5971.94</c:v>
                </c:pt>
                <c:pt idx="303">
                  <c:v>5971.94</c:v>
                </c:pt>
                <c:pt idx="304">
                  <c:v>5971.94</c:v>
                </c:pt>
                <c:pt idx="305">
                  <c:v>5971.94</c:v>
                </c:pt>
                <c:pt idx="306">
                  <c:v>5971.94</c:v>
                </c:pt>
                <c:pt idx="307">
                  <c:v>5971.94</c:v>
                </c:pt>
                <c:pt idx="308">
                  <c:v>5971.94</c:v>
                </c:pt>
                <c:pt idx="309">
                  <c:v>5971.94</c:v>
                </c:pt>
                <c:pt idx="310">
                  <c:v>5971.94</c:v>
                </c:pt>
                <c:pt idx="311">
                  <c:v>5971.94</c:v>
                </c:pt>
                <c:pt idx="312">
                  <c:v>5971.94</c:v>
                </c:pt>
                <c:pt idx="313">
                  <c:v>5971.94</c:v>
                </c:pt>
                <c:pt idx="314">
                  <c:v>5971.94</c:v>
                </c:pt>
                <c:pt idx="315">
                  <c:v>5971.94</c:v>
                </c:pt>
                <c:pt idx="316">
                  <c:v>5971.94</c:v>
                </c:pt>
                <c:pt idx="317">
                  <c:v>5971.94</c:v>
                </c:pt>
                <c:pt idx="318">
                  <c:v>5971.94</c:v>
                </c:pt>
                <c:pt idx="319">
                  <c:v>5971.94</c:v>
                </c:pt>
                <c:pt idx="320">
                  <c:v>5971.94</c:v>
                </c:pt>
                <c:pt idx="321">
                  <c:v>5971.94</c:v>
                </c:pt>
                <c:pt idx="322">
                  <c:v>5971.94</c:v>
                </c:pt>
                <c:pt idx="323">
                  <c:v>5971.94</c:v>
                </c:pt>
                <c:pt idx="324">
                  <c:v>5971.94</c:v>
                </c:pt>
                <c:pt idx="325">
                  <c:v>5971.94</c:v>
                </c:pt>
                <c:pt idx="326">
                  <c:v>5971.94</c:v>
                </c:pt>
                <c:pt idx="327">
                  <c:v>5971.94</c:v>
                </c:pt>
                <c:pt idx="328">
                  <c:v>5971.94</c:v>
                </c:pt>
                <c:pt idx="329">
                  <c:v>5971.94</c:v>
                </c:pt>
                <c:pt idx="330">
                  <c:v>5971.94</c:v>
                </c:pt>
                <c:pt idx="331">
                  <c:v>5971.94</c:v>
                </c:pt>
                <c:pt idx="332">
                  <c:v>5971.94</c:v>
                </c:pt>
                <c:pt idx="333">
                  <c:v>5971.94</c:v>
                </c:pt>
                <c:pt idx="334">
                  <c:v>5971.94</c:v>
                </c:pt>
                <c:pt idx="335">
                  <c:v>5971.94</c:v>
                </c:pt>
                <c:pt idx="336">
                  <c:v>5971.94</c:v>
                </c:pt>
                <c:pt idx="337">
                  <c:v>5971.94</c:v>
                </c:pt>
                <c:pt idx="338">
                  <c:v>5971.94</c:v>
                </c:pt>
                <c:pt idx="339">
                  <c:v>5971.94</c:v>
                </c:pt>
                <c:pt idx="340">
                  <c:v>5971.94</c:v>
                </c:pt>
                <c:pt idx="341">
                  <c:v>5971.94</c:v>
                </c:pt>
                <c:pt idx="342">
                  <c:v>5971.94</c:v>
                </c:pt>
                <c:pt idx="343">
                  <c:v>5971.94</c:v>
                </c:pt>
                <c:pt idx="344">
                  <c:v>5971.94</c:v>
                </c:pt>
                <c:pt idx="345">
                  <c:v>5971.94</c:v>
                </c:pt>
                <c:pt idx="346">
                  <c:v>5971.94</c:v>
                </c:pt>
                <c:pt idx="347">
                  <c:v>5971.94</c:v>
                </c:pt>
                <c:pt idx="348">
                  <c:v>5971.94</c:v>
                </c:pt>
                <c:pt idx="349">
                  <c:v>5971.94</c:v>
                </c:pt>
                <c:pt idx="350">
                  <c:v>5971.94</c:v>
                </c:pt>
                <c:pt idx="351">
                  <c:v>5971.94</c:v>
                </c:pt>
                <c:pt idx="352">
                  <c:v>5971.94</c:v>
                </c:pt>
                <c:pt idx="353">
                  <c:v>5971.94</c:v>
                </c:pt>
                <c:pt idx="354">
                  <c:v>5971.94</c:v>
                </c:pt>
                <c:pt idx="355">
                  <c:v>5971.94</c:v>
                </c:pt>
                <c:pt idx="356">
                  <c:v>5971.94</c:v>
                </c:pt>
                <c:pt idx="357">
                  <c:v>5971.94</c:v>
                </c:pt>
                <c:pt idx="358">
                  <c:v>5971.94</c:v>
                </c:pt>
                <c:pt idx="359">
                  <c:v>5971.94</c:v>
                </c:pt>
                <c:pt idx="360">
                  <c:v>5971.94</c:v>
                </c:pt>
                <c:pt idx="361">
                  <c:v>5971.94</c:v>
                </c:pt>
                <c:pt idx="362">
                  <c:v>5971.94</c:v>
                </c:pt>
                <c:pt idx="363">
                  <c:v>5971.94</c:v>
                </c:pt>
                <c:pt idx="364">
                  <c:v>5971.94</c:v>
                </c:pt>
                <c:pt idx="365">
                  <c:v>5971.94</c:v>
                </c:pt>
                <c:pt idx="366">
                  <c:v>5971.94</c:v>
                </c:pt>
                <c:pt idx="367">
                  <c:v>5971.94</c:v>
                </c:pt>
                <c:pt idx="368">
                  <c:v>5971.94</c:v>
                </c:pt>
                <c:pt idx="369">
                  <c:v>5971.94</c:v>
                </c:pt>
                <c:pt idx="370">
                  <c:v>5971.94</c:v>
                </c:pt>
                <c:pt idx="371">
                  <c:v>5971.94</c:v>
                </c:pt>
                <c:pt idx="372">
                  <c:v>5971.94</c:v>
                </c:pt>
                <c:pt idx="373">
                  <c:v>5971.94</c:v>
                </c:pt>
                <c:pt idx="374">
                  <c:v>5971.94</c:v>
                </c:pt>
                <c:pt idx="375">
                  <c:v>5971.94</c:v>
                </c:pt>
                <c:pt idx="376">
                  <c:v>5971.94</c:v>
                </c:pt>
                <c:pt idx="377">
                  <c:v>5971.94</c:v>
                </c:pt>
                <c:pt idx="378">
                  <c:v>5969.94</c:v>
                </c:pt>
                <c:pt idx="379">
                  <c:v>5969.94</c:v>
                </c:pt>
                <c:pt idx="380">
                  <c:v>5969.94</c:v>
                </c:pt>
                <c:pt idx="381">
                  <c:v>5969.94</c:v>
                </c:pt>
                <c:pt idx="382">
                  <c:v>5969.94</c:v>
                </c:pt>
                <c:pt idx="383">
                  <c:v>5969.94</c:v>
                </c:pt>
                <c:pt idx="384">
                  <c:v>5969.94</c:v>
                </c:pt>
                <c:pt idx="385">
                  <c:v>5969.94</c:v>
                </c:pt>
                <c:pt idx="386">
                  <c:v>5958.83</c:v>
                </c:pt>
                <c:pt idx="387">
                  <c:v>5958.83</c:v>
                </c:pt>
                <c:pt idx="388">
                  <c:v>5958.83</c:v>
                </c:pt>
                <c:pt idx="389">
                  <c:v>5958.83</c:v>
                </c:pt>
                <c:pt idx="390">
                  <c:v>5958.83</c:v>
                </c:pt>
                <c:pt idx="391">
                  <c:v>5958.83</c:v>
                </c:pt>
                <c:pt idx="392">
                  <c:v>5958.83</c:v>
                </c:pt>
                <c:pt idx="393">
                  <c:v>5926.54</c:v>
                </c:pt>
                <c:pt idx="394">
                  <c:v>5926.54</c:v>
                </c:pt>
                <c:pt idx="395">
                  <c:v>5926.54</c:v>
                </c:pt>
                <c:pt idx="396">
                  <c:v>5926.54</c:v>
                </c:pt>
                <c:pt idx="397">
                  <c:v>5926.54</c:v>
                </c:pt>
                <c:pt idx="398">
                  <c:v>5926.54</c:v>
                </c:pt>
                <c:pt idx="399">
                  <c:v>5926.54</c:v>
                </c:pt>
                <c:pt idx="400">
                  <c:v>5936.64</c:v>
                </c:pt>
                <c:pt idx="401">
                  <c:v>5926.54</c:v>
                </c:pt>
                <c:pt idx="402">
                  <c:v>5936.64</c:v>
                </c:pt>
                <c:pt idx="403">
                  <c:v>5936.64</c:v>
                </c:pt>
                <c:pt idx="404">
                  <c:v>5936.64</c:v>
                </c:pt>
                <c:pt idx="405">
                  <c:v>5936.64</c:v>
                </c:pt>
                <c:pt idx="406">
                  <c:v>5936.64</c:v>
                </c:pt>
                <c:pt idx="407">
                  <c:v>5936.64</c:v>
                </c:pt>
                <c:pt idx="408">
                  <c:v>5868.95</c:v>
                </c:pt>
                <c:pt idx="409">
                  <c:v>5868.95</c:v>
                </c:pt>
                <c:pt idx="410">
                  <c:v>5868.95</c:v>
                </c:pt>
                <c:pt idx="411">
                  <c:v>5868.95</c:v>
                </c:pt>
                <c:pt idx="412">
                  <c:v>5868.95</c:v>
                </c:pt>
                <c:pt idx="413">
                  <c:v>5868.95</c:v>
                </c:pt>
                <c:pt idx="414">
                  <c:v>5868.95</c:v>
                </c:pt>
                <c:pt idx="415">
                  <c:v>5868.95</c:v>
                </c:pt>
                <c:pt idx="416">
                  <c:v>5736.66</c:v>
                </c:pt>
                <c:pt idx="417">
                  <c:v>5736.66</c:v>
                </c:pt>
                <c:pt idx="418">
                  <c:v>5736.66</c:v>
                </c:pt>
                <c:pt idx="419">
                  <c:v>5736.66</c:v>
                </c:pt>
                <c:pt idx="420">
                  <c:v>5736.66</c:v>
                </c:pt>
                <c:pt idx="421">
                  <c:v>5736.66</c:v>
                </c:pt>
                <c:pt idx="422">
                  <c:v>5736.66</c:v>
                </c:pt>
                <c:pt idx="423">
                  <c:v>5460.54</c:v>
                </c:pt>
                <c:pt idx="424">
                  <c:v>5460.54</c:v>
                </c:pt>
                <c:pt idx="425">
                  <c:v>5460.54</c:v>
                </c:pt>
                <c:pt idx="426">
                  <c:v>5460.54</c:v>
                </c:pt>
                <c:pt idx="427">
                  <c:v>5460.54</c:v>
                </c:pt>
                <c:pt idx="428">
                  <c:v>5460.54</c:v>
                </c:pt>
                <c:pt idx="429">
                  <c:v>5460.54</c:v>
                </c:pt>
                <c:pt idx="430">
                  <c:v>5460.54</c:v>
                </c:pt>
                <c:pt idx="431">
                  <c:v>5460.54</c:v>
                </c:pt>
                <c:pt idx="432">
                  <c:v>5156.09</c:v>
                </c:pt>
                <c:pt idx="433">
                  <c:v>5156.09</c:v>
                </c:pt>
                <c:pt idx="434">
                  <c:v>5156.09</c:v>
                </c:pt>
                <c:pt idx="435">
                  <c:v>5156.09</c:v>
                </c:pt>
                <c:pt idx="436">
                  <c:v>5156.09</c:v>
                </c:pt>
                <c:pt idx="437">
                  <c:v>5156.09</c:v>
                </c:pt>
                <c:pt idx="438">
                  <c:v>5156.09</c:v>
                </c:pt>
                <c:pt idx="439">
                  <c:v>5156.09</c:v>
                </c:pt>
                <c:pt idx="440">
                  <c:v>4628.36</c:v>
                </c:pt>
                <c:pt idx="441">
                  <c:v>4628.36</c:v>
                </c:pt>
                <c:pt idx="442">
                  <c:v>4628.36</c:v>
                </c:pt>
                <c:pt idx="443">
                  <c:v>4628.36</c:v>
                </c:pt>
                <c:pt idx="444">
                  <c:v>4628.36</c:v>
                </c:pt>
                <c:pt idx="445">
                  <c:v>4628.36</c:v>
                </c:pt>
                <c:pt idx="446">
                  <c:v>4628.36</c:v>
                </c:pt>
                <c:pt idx="447">
                  <c:v>4143.64</c:v>
                </c:pt>
                <c:pt idx="448">
                  <c:v>4143.64</c:v>
                </c:pt>
                <c:pt idx="449">
                  <c:v>4143.64</c:v>
                </c:pt>
                <c:pt idx="450">
                  <c:v>4143.64</c:v>
                </c:pt>
                <c:pt idx="451">
                  <c:v>4143.64</c:v>
                </c:pt>
                <c:pt idx="452">
                  <c:v>4143.64</c:v>
                </c:pt>
                <c:pt idx="453">
                  <c:v>4143.64</c:v>
                </c:pt>
                <c:pt idx="454">
                  <c:v>3626.44</c:v>
                </c:pt>
                <c:pt idx="455">
                  <c:v>4143.64</c:v>
                </c:pt>
                <c:pt idx="456">
                  <c:v>3626.44</c:v>
                </c:pt>
                <c:pt idx="457">
                  <c:v>3626.44</c:v>
                </c:pt>
                <c:pt idx="458">
                  <c:v>3626.44</c:v>
                </c:pt>
                <c:pt idx="459">
                  <c:v>3626.44</c:v>
                </c:pt>
                <c:pt idx="460">
                  <c:v>3626.44</c:v>
                </c:pt>
                <c:pt idx="461">
                  <c:v>3626.44</c:v>
                </c:pt>
                <c:pt idx="462">
                  <c:v>3176.71</c:v>
                </c:pt>
                <c:pt idx="463">
                  <c:v>3176.71</c:v>
                </c:pt>
                <c:pt idx="464">
                  <c:v>3176.71</c:v>
                </c:pt>
                <c:pt idx="465">
                  <c:v>3176.71</c:v>
                </c:pt>
                <c:pt idx="466">
                  <c:v>3176.71</c:v>
                </c:pt>
                <c:pt idx="467">
                  <c:v>3176.71</c:v>
                </c:pt>
                <c:pt idx="468">
                  <c:v>3176.71</c:v>
                </c:pt>
                <c:pt idx="469">
                  <c:v>3176.71</c:v>
                </c:pt>
                <c:pt idx="470">
                  <c:v>2729.76</c:v>
                </c:pt>
                <c:pt idx="471">
                  <c:v>2729.76</c:v>
                </c:pt>
                <c:pt idx="472">
                  <c:v>2729.76</c:v>
                </c:pt>
                <c:pt idx="473">
                  <c:v>2729.76</c:v>
                </c:pt>
                <c:pt idx="474">
                  <c:v>2729.76</c:v>
                </c:pt>
                <c:pt idx="475">
                  <c:v>2729.76</c:v>
                </c:pt>
                <c:pt idx="476">
                  <c:v>2729.76</c:v>
                </c:pt>
                <c:pt idx="477">
                  <c:v>2306.62</c:v>
                </c:pt>
                <c:pt idx="478">
                  <c:v>2306.62</c:v>
                </c:pt>
                <c:pt idx="479">
                  <c:v>2306.62</c:v>
                </c:pt>
                <c:pt idx="480">
                  <c:v>2306.62</c:v>
                </c:pt>
                <c:pt idx="481">
                  <c:v>2306.62</c:v>
                </c:pt>
                <c:pt idx="482">
                  <c:v>2306.62</c:v>
                </c:pt>
                <c:pt idx="483">
                  <c:v>2306.62</c:v>
                </c:pt>
                <c:pt idx="484">
                  <c:v>1937.18</c:v>
                </c:pt>
                <c:pt idx="485">
                  <c:v>2306.62</c:v>
                </c:pt>
                <c:pt idx="486">
                  <c:v>1937.18</c:v>
                </c:pt>
                <c:pt idx="487">
                  <c:v>1937.18</c:v>
                </c:pt>
                <c:pt idx="488">
                  <c:v>1937.18</c:v>
                </c:pt>
                <c:pt idx="489">
                  <c:v>1937.18</c:v>
                </c:pt>
                <c:pt idx="490">
                  <c:v>1937.18</c:v>
                </c:pt>
                <c:pt idx="491">
                  <c:v>1937.18</c:v>
                </c:pt>
                <c:pt idx="492">
                  <c:v>1585.34</c:v>
                </c:pt>
                <c:pt idx="493">
                  <c:v>1585.34</c:v>
                </c:pt>
                <c:pt idx="494">
                  <c:v>1585.34</c:v>
                </c:pt>
                <c:pt idx="495">
                  <c:v>1585.34</c:v>
                </c:pt>
                <c:pt idx="496">
                  <c:v>1585.34</c:v>
                </c:pt>
                <c:pt idx="497">
                  <c:v>1585.34</c:v>
                </c:pt>
                <c:pt idx="498">
                  <c:v>1585.34</c:v>
                </c:pt>
                <c:pt idx="499">
                  <c:v>1585.34</c:v>
                </c:pt>
                <c:pt idx="500">
                  <c:v>1270.72</c:v>
                </c:pt>
                <c:pt idx="501">
                  <c:v>1270.72</c:v>
                </c:pt>
                <c:pt idx="502">
                  <c:v>1270.72</c:v>
                </c:pt>
                <c:pt idx="503">
                  <c:v>1270.72</c:v>
                </c:pt>
                <c:pt idx="504">
                  <c:v>1270.72</c:v>
                </c:pt>
                <c:pt idx="505">
                  <c:v>1270.72</c:v>
                </c:pt>
                <c:pt idx="506">
                  <c:v>1270.72</c:v>
                </c:pt>
                <c:pt idx="507">
                  <c:v>1013.58</c:v>
                </c:pt>
                <c:pt idx="508">
                  <c:v>1013.58</c:v>
                </c:pt>
                <c:pt idx="509">
                  <c:v>1013.58</c:v>
                </c:pt>
                <c:pt idx="510">
                  <c:v>1013.58</c:v>
                </c:pt>
                <c:pt idx="511">
                  <c:v>1013.58</c:v>
                </c:pt>
                <c:pt idx="512">
                  <c:v>1013.58</c:v>
                </c:pt>
                <c:pt idx="513">
                  <c:v>1013.58</c:v>
                </c:pt>
                <c:pt idx="514">
                  <c:v>788.8469999999994</c:v>
                </c:pt>
                <c:pt idx="515">
                  <c:v>1013.58</c:v>
                </c:pt>
                <c:pt idx="516">
                  <c:v>788.8469999999994</c:v>
                </c:pt>
                <c:pt idx="517">
                  <c:v>788.8469999999994</c:v>
                </c:pt>
                <c:pt idx="518">
                  <c:v>788.8469999999994</c:v>
                </c:pt>
                <c:pt idx="519">
                  <c:v>788.8469999999994</c:v>
                </c:pt>
                <c:pt idx="520">
                  <c:v>788.8469999999994</c:v>
                </c:pt>
                <c:pt idx="521">
                  <c:v>788.8469999999994</c:v>
                </c:pt>
                <c:pt idx="522">
                  <c:v>788.8469999999994</c:v>
                </c:pt>
                <c:pt idx="523">
                  <c:v>788.8469999999994</c:v>
                </c:pt>
                <c:pt idx="524">
                  <c:v>619.151</c:v>
                </c:pt>
                <c:pt idx="525">
                  <c:v>619.151</c:v>
                </c:pt>
                <c:pt idx="526">
                  <c:v>619.151</c:v>
                </c:pt>
                <c:pt idx="527">
                  <c:v>619.151</c:v>
                </c:pt>
                <c:pt idx="528">
                  <c:v>619.151</c:v>
                </c:pt>
                <c:pt idx="529">
                  <c:v>619.151</c:v>
                </c:pt>
                <c:pt idx="530">
                  <c:v>619.151</c:v>
                </c:pt>
                <c:pt idx="531">
                  <c:v>478.347</c:v>
                </c:pt>
                <c:pt idx="532">
                  <c:v>478.347</c:v>
                </c:pt>
                <c:pt idx="533">
                  <c:v>478.347</c:v>
                </c:pt>
                <c:pt idx="534">
                  <c:v>478.347</c:v>
                </c:pt>
                <c:pt idx="535">
                  <c:v>478.347</c:v>
                </c:pt>
                <c:pt idx="536">
                  <c:v>478.347</c:v>
                </c:pt>
                <c:pt idx="537">
                  <c:v>478.347</c:v>
                </c:pt>
                <c:pt idx="538">
                  <c:v>372.9059999999996</c:v>
                </c:pt>
                <c:pt idx="539">
                  <c:v>478.347</c:v>
                </c:pt>
                <c:pt idx="540">
                  <c:v>372.9059999999996</c:v>
                </c:pt>
                <c:pt idx="541">
                  <c:v>372.9059999999996</c:v>
                </c:pt>
                <c:pt idx="542">
                  <c:v>372.9059999999996</c:v>
                </c:pt>
                <c:pt idx="543">
                  <c:v>372.9059999999996</c:v>
                </c:pt>
                <c:pt idx="544">
                  <c:v>372.9059999999996</c:v>
                </c:pt>
                <c:pt idx="545">
                  <c:v>372.9059999999996</c:v>
                </c:pt>
                <c:pt idx="546">
                  <c:v>297.9259999999996</c:v>
                </c:pt>
                <c:pt idx="547">
                  <c:v>297.9259999999996</c:v>
                </c:pt>
                <c:pt idx="548">
                  <c:v>297.9259999999996</c:v>
                </c:pt>
                <c:pt idx="549">
                  <c:v>297.9259999999996</c:v>
                </c:pt>
                <c:pt idx="550">
                  <c:v>297.9259999999996</c:v>
                </c:pt>
                <c:pt idx="551">
                  <c:v>297.9259999999996</c:v>
                </c:pt>
                <c:pt idx="552">
                  <c:v>297.9259999999996</c:v>
                </c:pt>
                <c:pt idx="553">
                  <c:v>297.9259999999996</c:v>
                </c:pt>
                <c:pt idx="554">
                  <c:v>234.991</c:v>
                </c:pt>
                <c:pt idx="555">
                  <c:v>234.991</c:v>
                </c:pt>
                <c:pt idx="556">
                  <c:v>234.991</c:v>
                </c:pt>
                <c:pt idx="557">
                  <c:v>234.991</c:v>
                </c:pt>
                <c:pt idx="558">
                  <c:v>234.991</c:v>
                </c:pt>
                <c:pt idx="559">
                  <c:v>234.991</c:v>
                </c:pt>
                <c:pt idx="560">
                  <c:v>234.991</c:v>
                </c:pt>
                <c:pt idx="561">
                  <c:v>183.596</c:v>
                </c:pt>
                <c:pt idx="562">
                  <c:v>183.596</c:v>
                </c:pt>
                <c:pt idx="563">
                  <c:v>183.596</c:v>
                </c:pt>
                <c:pt idx="564">
                  <c:v>183.596</c:v>
                </c:pt>
                <c:pt idx="565">
                  <c:v>183.596</c:v>
                </c:pt>
                <c:pt idx="566">
                  <c:v>183.596</c:v>
                </c:pt>
                <c:pt idx="567">
                  <c:v>183.596</c:v>
                </c:pt>
                <c:pt idx="568">
                  <c:v>144.976</c:v>
                </c:pt>
                <c:pt idx="569">
                  <c:v>183.596</c:v>
                </c:pt>
                <c:pt idx="570">
                  <c:v>144.976</c:v>
                </c:pt>
                <c:pt idx="571">
                  <c:v>144.976</c:v>
                </c:pt>
                <c:pt idx="572">
                  <c:v>144.976</c:v>
                </c:pt>
                <c:pt idx="573">
                  <c:v>144.976</c:v>
                </c:pt>
                <c:pt idx="574">
                  <c:v>144.976</c:v>
                </c:pt>
                <c:pt idx="575">
                  <c:v>144.976</c:v>
                </c:pt>
                <c:pt idx="576">
                  <c:v>119.496</c:v>
                </c:pt>
                <c:pt idx="577">
                  <c:v>119.496</c:v>
                </c:pt>
                <c:pt idx="578">
                  <c:v>119.496</c:v>
                </c:pt>
                <c:pt idx="579">
                  <c:v>119.496</c:v>
                </c:pt>
                <c:pt idx="580">
                  <c:v>119.496</c:v>
                </c:pt>
                <c:pt idx="581">
                  <c:v>119.496</c:v>
                </c:pt>
                <c:pt idx="582">
                  <c:v>119.496</c:v>
                </c:pt>
                <c:pt idx="583">
                  <c:v>119.496</c:v>
                </c:pt>
                <c:pt idx="584">
                  <c:v>94.696</c:v>
                </c:pt>
                <c:pt idx="585">
                  <c:v>94.696</c:v>
                </c:pt>
                <c:pt idx="586">
                  <c:v>94.696</c:v>
                </c:pt>
                <c:pt idx="587">
                  <c:v>94.696</c:v>
                </c:pt>
                <c:pt idx="588">
                  <c:v>94.696</c:v>
                </c:pt>
                <c:pt idx="589">
                  <c:v>94.696</c:v>
                </c:pt>
                <c:pt idx="590">
                  <c:v>94.696</c:v>
                </c:pt>
                <c:pt idx="591">
                  <c:v>80.976</c:v>
                </c:pt>
                <c:pt idx="592">
                  <c:v>80.976</c:v>
                </c:pt>
                <c:pt idx="593">
                  <c:v>80.976</c:v>
                </c:pt>
                <c:pt idx="594">
                  <c:v>80.976</c:v>
                </c:pt>
                <c:pt idx="595">
                  <c:v>80.976</c:v>
                </c:pt>
                <c:pt idx="596">
                  <c:v>80.976</c:v>
                </c:pt>
                <c:pt idx="597">
                  <c:v>80.976</c:v>
                </c:pt>
                <c:pt idx="598">
                  <c:v>65.15799999999998</c:v>
                </c:pt>
                <c:pt idx="599">
                  <c:v>80.976</c:v>
                </c:pt>
                <c:pt idx="600">
                  <c:v>65.15799999999998</c:v>
                </c:pt>
                <c:pt idx="601">
                  <c:v>65.15799999999998</c:v>
                </c:pt>
                <c:pt idx="602">
                  <c:v>65.15799999999998</c:v>
                </c:pt>
                <c:pt idx="603">
                  <c:v>65.15799999999998</c:v>
                </c:pt>
                <c:pt idx="604">
                  <c:v>65.15799999999998</c:v>
                </c:pt>
                <c:pt idx="605">
                  <c:v>65.15799999999998</c:v>
                </c:pt>
                <c:pt idx="606">
                  <c:v>53.364</c:v>
                </c:pt>
                <c:pt idx="607">
                  <c:v>53.364</c:v>
                </c:pt>
                <c:pt idx="608">
                  <c:v>53.364</c:v>
                </c:pt>
                <c:pt idx="609">
                  <c:v>53.364</c:v>
                </c:pt>
                <c:pt idx="610">
                  <c:v>53.364</c:v>
                </c:pt>
                <c:pt idx="611">
                  <c:v>53.364</c:v>
                </c:pt>
                <c:pt idx="612">
                  <c:v>53.364</c:v>
                </c:pt>
                <c:pt idx="613">
                  <c:v>53.364</c:v>
                </c:pt>
                <c:pt idx="614">
                  <c:v>53.364</c:v>
                </c:pt>
                <c:pt idx="615">
                  <c:v>46.014</c:v>
                </c:pt>
                <c:pt idx="616">
                  <c:v>46.014</c:v>
                </c:pt>
                <c:pt idx="617">
                  <c:v>46.014</c:v>
                </c:pt>
                <c:pt idx="618">
                  <c:v>46.014</c:v>
                </c:pt>
                <c:pt idx="619">
                  <c:v>46.014</c:v>
                </c:pt>
                <c:pt idx="620">
                  <c:v>46.014</c:v>
                </c:pt>
                <c:pt idx="621">
                  <c:v>46.014</c:v>
                </c:pt>
                <c:pt idx="622">
                  <c:v>37.587</c:v>
                </c:pt>
                <c:pt idx="623">
                  <c:v>46.014</c:v>
                </c:pt>
                <c:pt idx="624">
                  <c:v>37.587</c:v>
                </c:pt>
                <c:pt idx="625">
                  <c:v>37.587</c:v>
                </c:pt>
                <c:pt idx="626">
                  <c:v>37.587</c:v>
                </c:pt>
                <c:pt idx="627">
                  <c:v>37.587</c:v>
                </c:pt>
                <c:pt idx="628">
                  <c:v>37.587</c:v>
                </c:pt>
                <c:pt idx="629">
                  <c:v>37.587</c:v>
                </c:pt>
                <c:pt idx="630">
                  <c:v>31.922</c:v>
                </c:pt>
                <c:pt idx="631">
                  <c:v>31.922</c:v>
                </c:pt>
                <c:pt idx="632">
                  <c:v>31.922</c:v>
                </c:pt>
                <c:pt idx="633">
                  <c:v>31.922</c:v>
                </c:pt>
                <c:pt idx="634">
                  <c:v>31.922</c:v>
                </c:pt>
                <c:pt idx="635">
                  <c:v>31.922</c:v>
                </c:pt>
                <c:pt idx="636">
                  <c:v>31.922</c:v>
                </c:pt>
                <c:pt idx="637">
                  <c:v>31.922</c:v>
                </c:pt>
                <c:pt idx="638">
                  <c:v>25.677</c:v>
                </c:pt>
                <c:pt idx="639">
                  <c:v>25.677</c:v>
                </c:pt>
                <c:pt idx="640">
                  <c:v>25.677</c:v>
                </c:pt>
                <c:pt idx="641">
                  <c:v>25.677</c:v>
                </c:pt>
                <c:pt idx="642">
                  <c:v>25.677</c:v>
                </c:pt>
                <c:pt idx="643">
                  <c:v>25.677</c:v>
                </c:pt>
                <c:pt idx="644">
                  <c:v>25.677</c:v>
                </c:pt>
                <c:pt idx="645">
                  <c:v>20.661</c:v>
                </c:pt>
                <c:pt idx="646">
                  <c:v>20.661</c:v>
                </c:pt>
                <c:pt idx="647">
                  <c:v>20.661</c:v>
                </c:pt>
                <c:pt idx="648">
                  <c:v>20.661</c:v>
                </c:pt>
                <c:pt idx="649">
                  <c:v>20.661</c:v>
                </c:pt>
                <c:pt idx="650">
                  <c:v>20.661</c:v>
                </c:pt>
                <c:pt idx="651">
                  <c:v>20.661</c:v>
                </c:pt>
                <c:pt idx="652">
                  <c:v>15.717</c:v>
                </c:pt>
                <c:pt idx="653">
                  <c:v>20.661</c:v>
                </c:pt>
                <c:pt idx="654">
                  <c:v>15.717</c:v>
                </c:pt>
                <c:pt idx="655">
                  <c:v>15.717</c:v>
                </c:pt>
                <c:pt idx="656">
                  <c:v>15.717</c:v>
                </c:pt>
                <c:pt idx="657">
                  <c:v>15.717</c:v>
                </c:pt>
                <c:pt idx="658">
                  <c:v>15.717</c:v>
                </c:pt>
                <c:pt idx="659">
                  <c:v>15.717</c:v>
                </c:pt>
                <c:pt idx="660">
                  <c:v>15.717</c:v>
                </c:pt>
                <c:pt idx="661">
                  <c:v>15.717</c:v>
                </c:pt>
                <c:pt idx="662">
                  <c:v>15.717</c:v>
                </c:pt>
                <c:pt idx="663">
                  <c:v>15.717</c:v>
                </c:pt>
                <c:pt idx="664">
                  <c:v>15.717</c:v>
                </c:pt>
                <c:pt idx="665">
                  <c:v>15.717</c:v>
                </c:pt>
                <c:pt idx="666">
                  <c:v>-38.4142</c:v>
                </c:pt>
                <c:pt idx="667">
                  <c:v>-38.4142</c:v>
                </c:pt>
                <c:pt idx="668">
                  <c:v>-39.0906</c:v>
                </c:pt>
                <c:pt idx="669">
                  <c:v>-39.0906</c:v>
                </c:pt>
                <c:pt idx="670">
                  <c:v>-39.7258</c:v>
                </c:pt>
                <c:pt idx="671">
                  <c:v>-39.0906</c:v>
                </c:pt>
                <c:pt idx="672">
                  <c:v>-39.7258</c:v>
                </c:pt>
                <c:pt idx="673">
                  <c:v>-39.7258</c:v>
                </c:pt>
                <c:pt idx="674">
                  <c:v>-40.4221</c:v>
                </c:pt>
                <c:pt idx="675">
                  <c:v>-40.4221</c:v>
                </c:pt>
                <c:pt idx="676">
                  <c:v>-41.0941</c:v>
                </c:pt>
                <c:pt idx="677">
                  <c:v>-40.4221</c:v>
                </c:pt>
                <c:pt idx="678">
                  <c:v>-41.0941</c:v>
                </c:pt>
                <c:pt idx="679">
                  <c:v>-41.0941</c:v>
                </c:pt>
                <c:pt idx="680">
                  <c:v>-41.7412</c:v>
                </c:pt>
                <c:pt idx="681">
                  <c:v>-41.7412</c:v>
                </c:pt>
                <c:pt idx="682">
                  <c:v>-42.4232</c:v>
                </c:pt>
                <c:pt idx="683">
                  <c:v>-41.7412</c:v>
                </c:pt>
                <c:pt idx="684">
                  <c:v>-42.4232</c:v>
                </c:pt>
                <c:pt idx="685">
                  <c:v>-42.4232</c:v>
                </c:pt>
                <c:pt idx="686">
                  <c:v>-43.14</c:v>
                </c:pt>
                <c:pt idx="687">
                  <c:v>-43.14</c:v>
                </c:pt>
                <c:pt idx="688">
                  <c:v>-43.8916</c:v>
                </c:pt>
                <c:pt idx="689">
                  <c:v>-43.14</c:v>
                </c:pt>
                <c:pt idx="690">
                  <c:v>-43.8916</c:v>
                </c:pt>
                <c:pt idx="691">
                  <c:v>-43.8916</c:v>
                </c:pt>
                <c:pt idx="692">
                  <c:v>-44.6781</c:v>
                </c:pt>
                <c:pt idx="693">
                  <c:v>-44.6781</c:v>
                </c:pt>
                <c:pt idx="694">
                  <c:v>-45.4994</c:v>
                </c:pt>
                <c:pt idx="695">
                  <c:v>-44.6781</c:v>
                </c:pt>
                <c:pt idx="696">
                  <c:v>-45.4994</c:v>
                </c:pt>
                <c:pt idx="697">
                  <c:v>-45.4994</c:v>
                </c:pt>
                <c:pt idx="698">
                  <c:v>-46.3556</c:v>
                </c:pt>
                <c:pt idx="699">
                  <c:v>-46.3556</c:v>
                </c:pt>
                <c:pt idx="700">
                  <c:v>-47.2466</c:v>
                </c:pt>
                <c:pt idx="701">
                  <c:v>-46.3556</c:v>
                </c:pt>
                <c:pt idx="702">
                  <c:v>-47.2466</c:v>
                </c:pt>
                <c:pt idx="703">
                  <c:v>-47.2466</c:v>
                </c:pt>
                <c:pt idx="704">
                  <c:v>-48.1724</c:v>
                </c:pt>
                <c:pt idx="705">
                  <c:v>-48.1724</c:v>
                </c:pt>
                <c:pt idx="706">
                  <c:v>-49.1331</c:v>
                </c:pt>
                <c:pt idx="707">
                  <c:v>-48.1724</c:v>
                </c:pt>
                <c:pt idx="708">
                  <c:v>-49.1331</c:v>
                </c:pt>
                <c:pt idx="709">
                  <c:v>-49.1331</c:v>
                </c:pt>
                <c:pt idx="710">
                  <c:v>-50.1286</c:v>
                </c:pt>
                <c:pt idx="711">
                  <c:v>-50.1286</c:v>
                </c:pt>
                <c:pt idx="712">
                  <c:v>-51.1589</c:v>
                </c:pt>
                <c:pt idx="713">
                  <c:v>-50.1286</c:v>
                </c:pt>
                <c:pt idx="714">
                  <c:v>-51.1589</c:v>
                </c:pt>
                <c:pt idx="715">
                  <c:v>-51.1589</c:v>
                </c:pt>
                <c:pt idx="716">
                  <c:v>-52.2241</c:v>
                </c:pt>
                <c:pt idx="717">
                  <c:v>-52.2241</c:v>
                </c:pt>
                <c:pt idx="718">
                  <c:v>-53.3241</c:v>
                </c:pt>
                <c:pt idx="719">
                  <c:v>-52.2241</c:v>
                </c:pt>
                <c:pt idx="720">
                  <c:v>-53.3241</c:v>
                </c:pt>
                <c:pt idx="721">
                  <c:v>-53.3241</c:v>
                </c:pt>
                <c:pt idx="722">
                  <c:v>-54.459</c:v>
                </c:pt>
                <c:pt idx="723">
                  <c:v>-54.459</c:v>
                </c:pt>
                <c:pt idx="724">
                  <c:v>-55.6286</c:v>
                </c:pt>
                <c:pt idx="725">
                  <c:v>-54.459</c:v>
                </c:pt>
                <c:pt idx="726">
                  <c:v>-55.6286</c:v>
                </c:pt>
                <c:pt idx="727">
                  <c:v>-55.6286</c:v>
                </c:pt>
                <c:pt idx="728">
                  <c:v>-56.8332</c:v>
                </c:pt>
                <c:pt idx="729">
                  <c:v>-56.8332</c:v>
                </c:pt>
                <c:pt idx="730">
                  <c:v>-58.0725</c:v>
                </c:pt>
                <c:pt idx="731">
                  <c:v>-56.8332</c:v>
                </c:pt>
                <c:pt idx="732">
                  <c:v>-58.0725</c:v>
                </c:pt>
                <c:pt idx="733">
                  <c:v>-58.0725</c:v>
                </c:pt>
                <c:pt idx="734">
                  <c:v>-59.3467</c:v>
                </c:pt>
                <c:pt idx="735">
                  <c:v>-59.3467</c:v>
                </c:pt>
                <c:pt idx="736">
                  <c:v>-60.6558</c:v>
                </c:pt>
                <c:pt idx="737">
                  <c:v>-59.3467</c:v>
                </c:pt>
                <c:pt idx="738">
                  <c:v>-60.6558</c:v>
                </c:pt>
                <c:pt idx="739">
                  <c:v>-60.6558</c:v>
                </c:pt>
                <c:pt idx="740">
                  <c:v>-61.9997</c:v>
                </c:pt>
                <c:pt idx="741">
                  <c:v>-61.9997</c:v>
                </c:pt>
                <c:pt idx="742">
                  <c:v>-63.3784</c:v>
                </c:pt>
                <c:pt idx="743">
                  <c:v>-61.9997</c:v>
                </c:pt>
                <c:pt idx="744">
                  <c:v>-63.3784</c:v>
                </c:pt>
                <c:pt idx="745">
                  <c:v>-63.3784</c:v>
                </c:pt>
                <c:pt idx="746">
                  <c:v>-64.7919</c:v>
                </c:pt>
                <c:pt idx="747">
                  <c:v>-64.7919</c:v>
                </c:pt>
                <c:pt idx="748">
                  <c:v>-66.2403</c:v>
                </c:pt>
                <c:pt idx="749">
                  <c:v>-64.7919</c:v>
                </c:pt>
                <c:pt idx="750">
                  <c:v>-66.2403</c:v>
                </c:pt>
                <c:pt idx="751">
                  <c:v>-66.2403</c:v>
                </c:pt>
                <c:pt idx="752">
                  <c:v>-67.7235</c:v>
                </c:pt>
                <c:pt idx="753">
                  <c:v>-67.7235</c:v>
                </c:pt>
                <c:pt idx="754">
                  <c:v>-69.2416</c:v>
                </c:pt>
                <c:pt idx="755">
                  <c:v>-67.7235</c:v>
                </c:pt>
                <c:pt idx="756">
                  <c:v>-69.2416</c:v>
                </c:pt>
                <c:pt idx="757">
                  <c:v>-69.2416</c:v>
                </c:pt>
                <c:pt idx="758">
                  <c:v>-70.7945</c:v>
                </c:pt>
                <c:pt idx="759">
                  <c:v>-70.7945</c:v>
                </c:pt>
                <c:pt idx="760">
                  <c:v>-72.3822</c:v>
                </c:pt>
                <c:pt idx="761">
                  <c:v>-70.7945</c:v>
                </c:pt>
                <c:pt idx="762">
                  <c:v>-72.3822</c:v>
                </c:pt>
                <c:pt idx="763">
                  <c:v>-72.3822</c:v>
                </c:pt>
                <c:pt idx="764">
                  <c:v>-74.0048</c:v>
                </c:pt>
                <c:pt idx="765">
                  <c:v>-74.0048</c:v>
                </c:pt>
                <c:pt idx="766">
                  <c:v>-75.6622</c:v>
                </c:pt>
                <c:pt idx="767">
                  <c:v>-74.0048</c:v>
                </c:pt>
                <c:pt idx="768">
                  <c:v>-75.6622</c:v>
                </c:pt>
                <c:pt idx="769">
                  <c:v>-75.6622</c:v>
                </c:pt>
                <c:pt idx="770">
                  <c:v>-77.3545</c:v>
                </c:pt>
                <c:pt idx="771">
                  <c:v>-77.3545</c:v>
                </c:pt>
                <c:pt idx="772">
                  <c:v>-79.0815</c:v>
                </c:pt>
                <c:pt idx="773">
                  <c:v>-77.3545</c:v>
                </c:pt>
                <c:pt idx="774">
                  <c:v>-79.0815</c:v>
                </c:pt>
                <c:pt idx="775">
                  <c:v>-79.0815</c:v>
                </c:pt>
                <c:pt idx="776">
                  <c:v>-80.8435</c:v>
                </c:pt>
                <c:pt idx="777">
                  <c:v>-80.8435</c:v>
                </c:pt>
                <c:pt idx="778">
                  <c:v>-82.6402</c:v>
                </c:pt>
                <c:pt idx="779">
                  <c:v>-80.8435</c:v>
                </c:pt>
                <c:pt idx="780">
                  <c:v>-82.6402</c:v>
                </c:pt>
                <c:pt idx="781">
                  <c:v>-82.6402</c:v>
                </c:pt>
                <c:pt idx="782">
                  <c:v>-84.4718</c:v>
                </c:pt>
                <c:pt idx="783">
                  <c:v>-84.4718</c:v>
                </c:pt>
                <c:pt idx="784">
                  <c:v>-86.33829999999998</c:v>
                </c:pt>
                <c:pt idx="785">
                  <c:v>-84.4718</c:v>
                </c:pt>
                <c:pt idx="786">
                  <c:v>-86.33829999999998</c:v>
                </c:pt>
                <c:pt idx="787">
                  <c:v>-86.33829999999998</c:v>
                </c:pt>
                <c:pt idx="788">
                  <c:v>-88.2395</c:v>
                </c:pt>
                <c:pt idx="789">
                  <c:v>-88.2395</c:v>
                </c:pt>
                <c:pt idx="790">
                  <c:v>-90.17559999999995</c:v>
                </c:pt>
                <c:pt idx="791">
                  <c:v>-88.2395</c:v>
                </c:pt>
                <c:pt idx="792">
                  <c:v>-90.17559999999995</c:v>
                </c:pt>
                <c:pt idx="793">
                  <c:v>-90.17559999999995</c:v>
                </c:pt>
                <c:pt idx="794">
                  <c:v>-92.1466</c:v>
                </c:pt>
                <c:pt idx="795">
                  <c:v>-92.1466</c:v>
                </c:pt>
                <c:pt idx="796">
                  <c:v>-94.15239999999994</c:v>
                </c:pt>
                <c:pt idx="797">
                  <c:v>-92.1466</c:v>
                </c:pt>
                <c:pt idx="798">
                  <c:v>-94.15239999999994</c:v>
                </c:pt>
                <c:pt idx="799">
                  <c:v>-94.15239999999994</c:v>
                </c:pt>
                <c:pt idx="800">
                  <c:v>-96.193</c:v>
                </c:pt>
                <c:pt idx="801">
                  <c:v>-96.193</c:v>
                </c:pt>
                <c:pt idx="802">
                  <c:v>-98.2684</c:v>
                </c:pt>
                <c:pt idx="803">
                  <c:v>-96.193</c:v>
                </c:pt>
                <c:pt idx="804">
                  <c:v>-98.2684</c:v>
                </c:pt>
                <c:pt idx="805">
                  <c:v>-98.2684</c:v>
                </c:pt>
                <c:pt idx="806">
                  <c:v>-100.076</c:v>
                </c:pt>
                <c:pt idx="807">
                  <c:v>-100.076</c:v>
                </c:pt>
                <c:pt idx="808">
                  <c:v>-101.878</c:v>
                </c:pt>
                <c:pt idx="809">
                  <c:v>-100.076</c:v>
                </c:pt>
                <c:pt idx="810">
                  <c:v>-101.878</c:v>
                </c:pt>
                <c:pt idx="811">
                  <c:v>-101.878</c:v>
                </c:pt>
                <c:pt idx="812">
                  <c:v>-103.818</c:v>
                </c:pt>
                <c:pt idx="813">
                  <c:v>-103.818</c:v>
                </c:pt>
                <c:pt idx="814">
                  <c:v>-105.899</c:v>
                </c:pt>
                <c:pt idx="815">
                  <c:v>-103.818</c:v>
                </c:pt>
                <c:pt idx="816">
                  <c:v>-105.899</c:v>
                </c:pt>
                <c:pt idx="817">
                  <c:v>-105.899</c:v>
                </c:pt>
                <c:pt idx="818">
                  <c:v>-108.118</c:v>
                </c:pt>
                <c:pt idx="819">
                  <c:v>-108.118</c:v>
                </c:pt>
                <c:pt idx="820">
                  <c:v>-110.477</c:v>
                </c:pt>
                <c:pt idx="821">
                  <c:v>-108.118</c:v>
                </c:pt>
                <c:pt idx="822">
                  <c:v>-110.219</c:v>
                </c:pt>
                <c:pt idx="823">
                  <c:v>-110.219</c:v>
                </c:pt>
                <c:pt idx="824">
                  <c:v>-112.71</c:v>
                </c:pt>
                <c:pt idx="825">
                  <c:v>-112.71</c:v>
                </c:pt>
                <c:pt idx="826">
                  <c:v>-115.34</c:v>
                </c:pt>
                <c:pt idx="827">
                  <c:v>-112.71</c:v>
                </c:pt>
                <c:pt idx="828">
                  <c:v>-115.34</c:v>
                </c:pt>
                <c:pt idx="829">
                  <c:v>-115.34</c:v>
                </c:pt>
                <c:pt idx="830">
                  <c:v>-118.109</c:v>
                </c:pt>
                <c:pt idx="831">
                  <c:v>-118.109</c:v>
                </c:pt>
                <c:pt idx="832">
                  <c:v>-121.016</c:v>
                </c:pt>
                <c:pt idx="833">
                  <c:v>-118.109</c:v>
                </c:pt>
                <c:pt idx="834">
                  <c:v>-121.016</c:v>
                </c:pt>
                <c:pt idx="835">
                  <c:v>-121.016</c:v>
                </c:pt>
                <c:pt idx="836">
                  <c:v>-124.063</c:v>
                </c:pt>
                <c:pt idx="837">
                  <c:v>-124.063</c:v>
                </c:pt>
                <c:pt idx="838">
                  <c:v>-127.249</c:v>
                </c:pt>
                <c:pt idx="839">
                  <c:v>-124.063</c:v>
                </c:pt>
                <c:pt idx="840">
                  <c:v>-127.249</c:v>
                </c:pt>
                <c:pt idx="841">
                  <c:v>-127.249</c:v>
                </c:pt>
                <c:pt idx="842">
                  <c:v>-130.574</c:v>
                </c:pt>
                <c:pt idx="843">
                  <c:v>-130.574</c:v>
                </c:pt>
                <c:pt idx="844">
                  <c:v>-134.038</c:v>
                </c:pt>
                <c:pt idx="845">
                  <c:v>-130.574</c:v>
                </c:pt>
                <c:pt idx="846">
                  <c:v>-134.038</c:v>
                </c:pt>
                <c:pt idx="847">
                  <c:v>-134.038</c:v>
                </c:pt>
                <c:pt idx="848">
                  <c:v>-137.641</c:v>
                </c:pt>
                <c:pt idx="849">
                  <c:v>-137.641</c:v>
                </c:pt>
                <c:pt idx="850">
                  <c:v>-141.383</c:v>
                </c:pt>
                <c:pt idx="851">
                  <c:v>-137.641</c:v>
                </c:pt>
                <c:pt idx="852">
                  <c:v>-141.383</c:v>
                </c:pt>
                <c:pt idx="853">
                  <c:v>-141.383</c:v>
                </c:pt>
                <c:pt idx="854">
                  <c:v>-145.264</c:v>
                </c:pt>
                <c:pt idx="855">
                  <c:v>-145.264</c:v>
                </c:pt>
                <c:pt idx="856">
                  <c:v>-149.284</c:v>
                </c:pt>
                <c:pt idx="857">
                  <c:v>-145.264</c:v>
                </c:pt>
                <c:pt idx="858">
                  <c:v>-149.284</c:v>
                </c:pt>
                <c:pt idx="859">
                  <c:v>-149.284</c:v>
                </c:pt>
                <c:pt idx="860">
                  <c:v>-153.442</c:v>
                </c:pt>
                <c:pt idx="861">
                  <c:v>-153.442</c:v>
                </c:pt>
                <c:pt idx="862">
                  <c:v>-157.74</c:v>
                </c:pt>
                <c:pt idx="863">
                  <c:v>-153.442</c:v>
                </c:pt>
                <c:pt idx="864">
                  <c:v>-157.74</c:v>
                </c:pt>
                <c:pt idx="865">
                  <c:v>-157.74</c:v>
                </c:pt>
                <c:pt idx="866">
                  <c:v>-162.177</c:v>
                </c:pt>
                <c:pt idx="867">
                  <c:v>-162.177</c:v>
                </c:pt>
                <c:pt idx="868">
                  <c:v>-166.753</c:v>
                </c:pt>
                <c:pt idx="869">
                  <c:v>-162.177</c:v>
                </c:pt>
                <c:pt idx="870">
                  <c:v>-166.753</c:v>
                </c:pt>
                <c:pt idx="871">
                  <c:v>-166.753</c:v>
                </c:pt>
                <c:pt idx="872">
                  <c:v>-171.467</c:v>
                </c:pt>
                <c:pt idx="873">
                  <c:v>-171.467</c:v>
                </c:pt>
                <c:pt idx="874">
                  <c:v>-176.321</c:v>
                </c:pt>
                <c:pt idx="875">
                  <c:v>-171.467</c:v>
                </c:pt>
                <c:pt idx="876">
                  <c:v>-176.321</c:v>
                </c:pt>
                <c:pt idx="877">
                  <c:v>-176.321</c:v>
                </c:pt>
                <c:pt idx="878">
                  <c:v>-181.314</c:v>
                </c:pt>
                <c:pt idx="879">
                  <c:v>-181.314</c:v>
                </c:pt>
                <c:pt idx="880">
                  <c:v>-186.446</c:v>
                </c:pt>
                <c:pt idx="881">
                  <c:v>-181.314</c:v>
                </c:pt>
                <c:pt idx="882">
                  <c:v>-186.446</c:v>
                </c:pt>
                <c:pt idx="883">
                  <c:v>-186.446</c:v>
                </c:pt>
                <c:pt idx="884">
                  <c:v>-191.716</c:v>
                </c:pt>
                <c:pt idx="885">
                  <c:v>-191.716</c:v>
                </c:pt>
                <c:pt idx="886">
                  <c:v>-197.126</c:v>
                </c:pt>
                <c:pt idx="887">
                  <c:v>-191.716</c:v>
                </c:pt>
                <c:pt idx="888">
                  <c:v>-197.126</c:v>
                </c:pt>
                <c:pt idx="889">
                  <c:v>-197.126</c:v>
                </c:pt>
                <c:pt idx="890">
                  <c:v>-202.675</c:v>
                </c:pt>
                <c:pt idx="891">
                  <c:v>-202.675</c:v>
                </c:pt>
                <c:pt idx="892">
                  <c:v>-208.362</c:v>
                </c:pt>
                <c:pt idx="893">
                  <c:v>-202.675</c:v>
                </c:pt>
                <c:pt idx="894">
                  <c:v>-208.362</c:v>
                </c:pt>
                <c:pt idx="895">
                  <c:v>-208.362</c:v>
                </c:pt>
                <c:pt idx="896">
                  <c:v>-214.189</c:v>
                </c:pt>
                <c:pt idx="897">
                  <c:v>-214.189</c:v>
                </c:pt>
                <c:pt idx="898">
                  <c:v>-220.154</c:v>
                </c:pt>
                <c:pt idx="899">
                  <c:v>-214.189</c:v>
                </c:pt>
                <c:pt idx="900">
                  <c:v>-220.154</c:v>
                </c:pt>
                <c:pt idx="901">
                  <c:v>-220.154</c:v>
                </c:pt>
                <c:pt idx="902">
                  <c:v>-226.259</c:v>
                </c:pt>
                <c:pt idx="903">
                  <c:v>-226.259</c:v>
                </c:pt>
                <c:pt idx="904">
                  <c:v>-232.502</c:v>
                </c:pt>
                <c:pt idx="905">
                  <c:v>-226.259</c:v>
                </c:pt>
                <c:pt idx="906">
                  <c:v>-232.502</c:v>
                </c:pt>
                <c:pt idx="907">
                  <c:v>-232.502</c:v>
                </c:pt>
                <c:pt idx="908">
                  <c:v>-238.885</c:v>
                </c:pt>
                <c:pt idx="909">
                  <c:v>-238.885</c:v>
                </c:pt>
                <c:pt idx="910">
                  <c:v>-245.406</c:v>
                </c:pt>
                <c:pt idx="911">
                  <c:v>-238.885</c:v>
                </c:pt>
                <c:pt idx="912">
                  <c:v>-245.406</c:v>
                </c:pt>
                <c:pt idx="913">
                  <c:v>-245.406</c:v>
                </c:pt>
                <c:pt idx="914">
                  <c:v>-252.067</c:v>
                </c:pt>
                <c:pt idx="915">
                  <c:v>-252.067</c:v>
                </c:pt>
                <c:pt idx="916">
                  <c:v>-258.866</c:v>
                </c:pt>
                <c:pt idx="917">
                  <c:v>-252.067</c:v>
                </c:pt>
                <c:pt idx="918">
                  <c:v>-258.866</c:v>
                </c:pt>
                <c:pt idx="919">
                  <c:v>-258.866</c:v>
                </c:pt>
                <c:pt idx="920">
                  <c:v>-265.805</c:v>
                </c:pt>
                <c:pt idx="921">
                  <c:v>-265.805</c:v>
                </c:pt>
                <c:pt idx="922">
                  <c:v>-272.882</c:v>
                </c:pt>
                <c:pt idx="923">
                  <c:v>-265.805</c:v>
                </c:pt>
                <c:pt idx="924">
                  <c:v>-272.882</c:v>
                </c:pt>
                <c:pt idx="925">
                  <c:v>-272.882</c:v>
                </c:pt>
                <c:pt idx="926">
                  <c:v>-280.099</c:v>
                </c:pt>
                <c:pt idx="927">
                  <c:v>-280.099</c:v>
                </c:pt>
                <c:pt idx="928">
                  <c:v>-287.454</c:v>
                </c:pt>
                <c:pt idx="929">
                  <c:v>-280.099</c:v>
                </c:pt>
                <c:pt idx="930">
                  <c:v>-287.454</c:v>
                </c:pt>
                <c:pt idx="931">
                  <c:v>-287.454</c:v>
                </c:pt>
                <c:pt idx="932">
                  <c:v>-294.97</c:v>
                </c:pt>
                <c:pt idx="933">
                  <c:v>-294.97</c:v>
                </c:pt>
                <c:pt idx="934">
                  <c:v>-303.515</c:v>
                </c:pt>
                <c:pt idx="935">
                  <c:v>-294.97</c:v>
                </c:pt>
                <c:pt idx="936">
                  <c:v>-303.515</c:v>
                </c:pt>
                <c:pt idx="937">
                  <c:v>-303.515</c:v>
                </c:pt>
                <c:pt idx="938">
                  <c:v>-312.386</c:v>
                </c:pt>
                <c:pt idx="939">
                  <c:v>-312.386</c:v>
                </c:pt>
                <c:pt idx="940">
                  <c:v>-321.563</c:v>
                </c:pt>
                <c:pt idx="941">
                  <c:v>-312.386</c:v>
                </c:pt>
                <c:pt idx="942">
                  <c:v>-321.563</c:v>
                </c:pt>
                <c:pt idx="943">
                  <c:v>-321.563</c:v>
                </c:pt>
                <c:pt idx="944">
                  <c:v>-331.045</c:v>
                </c:pt>
                <c:pt idx="945">
                  <c:v>-331.045</c:v>
                </c:pt>
                <c:pt idx="946">
                  <c:v>-340.854</c:v>
                </c:pt>
                <c:pt idx="947">
                  <c:v>-331.045</c:v>
                </c:pt>
                <c:pt idx="948">
                  <c:v>-340.854</c:v>
                </c:pt>
                <c:pt idx="949">
                  <c:v>-340.854</c:v>
                </c:pt>
                <c:pt idx="950">
                  <c:v>-350.961</c:v>
                </c:pt>
                <c:pt idx="951">
                  <c:v>-350.961</c:v>
                </c:pt>
                <c:pt idx="952">
                  <c:v>-361.452</c:v>
                </c:pt>
                <c:pt idx="953">
                  <c:v>-350.961</c:v>
                </c:pt>
                <c:pt idx="954">
                  <c:v>-361.452</c:v>
                </c:pt>
                <c:pt idx="955">
                  <c:v>-361.452</c:v>
                </c:pt>
                <c:pt idx="956">
                  <c:v>-372.307</c:v>
                </c:pt>
                <c:pt idx="957">
                  <c:v>-372.307</c:v>
                </c:pt>
                <c:pt idx="958">
                  <c:v>-383.525</c:v>
                </c:pt>
                <c:pt idx="959">
                  <c:v>-372.307</c:v>
                </c:pt>
                <c:pt idx="960">
                  <c:v>-383.525</c:v>
                </c:pt>
                <c:pt idx="961">
                  <c:v>-383.525</c:v>
                </c:pt>
                <c:pt idx="962">
                  <c:v>-395.127</c:v>
                </c:pt>
                <c:pt idx="963">
                  <c:v>-395.127</c:v>
                </c:pt>
                <c:pt idx="964">
                  <c:v>-407.153</c:v>
                </c:pt>
                <c:pt idx="965">
                  <c:v>-395.127</c:v>
                </c:pt>
                <c:pt idx="966">
                  <c:v>-407.153</c:v>
                </c:pt>
                <c:pt idx="967">
                  <c:v>-407.153</c:v>
                </c:pt>
                <c:pt idx="968">
                  <c:v>-419.605</c:v>
                </c:pt>
                <c:pt idx="969">
                  <c:v>-419.605</c:v>
                </c:pt>
                <c:pt idx="970">
                  <c:v>-432.4829999999996</c:v>
                </c:pt>
                <c:pt idx="971">
                  <c:v>-419.605</c:v>
                </c:pt>
                <c:pt idx="972">
                  <c:v>-432.4829999999996</c:v>
                </c:pt>
                <c:pt idx="973">
                  <c:v>-432.4829999999996</c:v>
                </c:pt>
                <c:pt idx="974">
                  <c:v>-445.801</c:v>
                </c:pt>
                <c:pt idx="975">
                  <c:v>-444.507</c:v>
                </c:pt>
                <c:pt idx="976">
                  <c:v>-458.29</c:v>
                </c:pt>
                <c:pt idx="977">
                  <c:v>-444.507</c:v>
                </c:pt>
                <c:pt idx="978">
                  <c:v>-458.29</c:v>
                </c:pt>
                <c:pt idx="979">
                  <c:v>-458.29</c:v>
                </c:pt>
                <c:pt idx="980">
                  <c:v>-472.572</c:v>
                </c:pt>
                <c:pt idx="981">
                  <c:v>-472.572</c:v>
                </c:pt>
                <c:pt idx="982">
                  <c:v>-487.354</c:v>
                </c:pt>
                <c:pt idx="983">
                  <c:v>-472.572</c:v>
                </c:pt>
                <c:pt idx="984">
                  <c:v>-487.354</c:v>
                </c:pt>
                <c:pt idx="985">
                  <c:v>-487.354</c:v>
                </c:pt>
                <c:pt idx="986">
                  <c:v>-502.645</c:v>
                </c:pt>
                <c:pt idx="987">
                  <c:v>-502.645</c:v>
                </c:pt>
                <c:pt idx="988">
                  <c:v>-518.509</c:v>
                </c:pt>
                <c:pt idx="989">
                  <c:v>-502.645</c:v>
                </c:pt>
                <c:pt idx="990">
                  <c:v>-518.509</c:v>
                </c:pt>
                <c:pt idx="991">
                  <c:v>-518.509</c:v>
                </c:pt>
                <c:pt idx="992">
                  <c:v>-534.9589999999995</c:v>
                </c:pt>
                <c:pt idx="993">
                  <c:v>-534.9589999999995</c:v>
                </c:pt>
                <c:pt idx="994">
                  <c:v>-551.996</c:v>
                </c:pt>
                <c:pt idx="995">
                  <c:v>-534.9589999999995</c:v>
                </c:pt>
                <c:pt idx="996">
                  <c:v>-551.996</c:v>
                </c:pt>
                <c:pt idx="997">
                  <c:v>-551.996</c:v>
                </c:pt>
                <c:pt idx="998">
                  <c:v>-569.624</c:v>
                </c:pt>
                <c:pt idx="999">
                  <c:v>-569.624</c:v>
                </c:pt>
                <c:pt idx="1000">
                  <c:v>-587.9169999999996</c:v>
                </c:pt>
                <c:pt idx="1001">
                  <c:v>-569.624</c:v>
                </c:pt>
                <c:pt idx="1002">
                  <c:v>-587.9169999999996</c:v>
                </c:pt>
                <c:pt idx="1003">
                  <c:v>-587.9169999999996</c:v>
                </c:pt>
                <c:pt idx="1004">
                  <c:v>-606.899</c:v>
                </c:pt>
                <c:pt idx="1005">
                  <c:v>-606.899</c:v>
                </c:pt>
                <c:pt idx="1006">
                  <c:v>-626.572</c:v>
                </c:pt>
                <c:pt idx="1007">
                  <c:v>-606.899</c:v>
                </c:pt>
                <c:pt idx="1008">
                  <c:v>-626.572</c:v>
                </c:pt>
                <c:pt idx="1009">
                  <c:v>-626.572</c:v>
                </c:pt>
                <c:pt idx="1010">
                  <c:v>-646.9359999999996</c:v>
                </c:pt>
                <c:pt idx="1011">
                  <c:v>-646.9359999999996</c:v>
                </c:pt>
                <c:pt idx="1012">
                  <c:v>-668.0650000000001</c:v>
                </c:pt>
                <c:pt idx="1013">
                  <c:v>-646.9359999999996</c:v>
                </c:pt>
                <c:pt idx="1014">
                  <c:v>-668.0650000000001</c:v>
                </c:pt>
                <c:pt idx="1015">
                  <c:v>-668.0650000000001</c:v>
                </c:pt>
                <c:pt idx="1016">
                  <c:v>-690.008</c:v>
                </c:pt>
                <c:pt idx="1017">
                  <c:v>-690.008</c:v>
                </c:pt>
                <c:pt idx="1018">
                  <c:v>-712.764</c:v>
                </c:pt>
                <c:pt idx="1019">
                  <c:v>-690.008</c:v>
                </c:pt>
                <c:pt idx="1020">
                  <c:v>-712.764</c:v>
                </c:pt>
                <c:pt idx="1021">
                  <c:v>-712.764</c:v>
                </c:pt>
                <c:pt idx="1022">
                  <c:v>-736.393</c:v>
                </c:pt>
                <c:pt idx="1023">
                  <c:v>-736.393</c:v>
                </c:pt>
                <c:pt idx="1024">
                  <c:v>-760.766</c:v>
                </c:pt>
                <c:pt idx="1025">
                  <c:v>-736.393</c:v>
                </c:pt>
                <c:pt idx="1026">
                  <c:v>-760.766</c:v>
                </c:pt>
                <c:pt idx="1027">
                  <c:v>-760.766</c:v>
                </c:pt>
                <c:pt idx="1028">
                  <c:v>-786.175</c:v>
                </c:pt>
                <c:pt idx="1029">
                  <c:v>-786.175</c:v>
                </c:pt>
                <c:pt idx="1030">
                  <c:v>-812.5599999999995</c:v>
                </c:pt>
                <c:pt idx="1031">
                  <c:v>-786.175</c:v>
                </c:pt>
                <c:pt idx="1032">
                  <c:v>-812.5599999999995</c:v>
                </c:pt>
                <c:pt idx="1033">
                  <c:v>-812.5599999999995</c:v>
                </c:pt>
                <c:pt idx="1034">
                  <c:v>-839.9219999999996</c:v>
                </c:pt>
                <c:pt idx="1035">
                  <c:v>-839.9219999999996</c:v>
                </c:pt>
                <c:pt idx="1036">
                  <c:v>-868.3109999999996</c:v>
                </c:pt>
                <c:pt idx="1037">
                  <c:v>-839.9219999999996</c:v>
                </c:pt>
                <c:pt idx="1038">
                  <c:v>-868.3109999999996</c:v>
                </c:pt>
                <c:pt idx="1039">
                  <c:v>-868.3109999999996</c:v>
                </c:pt>
                <c:pt idx="1040">
                  <c:v>-897.701</c:v>
                </c:pt>
                <c:pt idx="1041">
                  <c:v>-897.701</c:v>
                </c:pt>
                <c:pt idx="1042">
                  <c:v>-928.3019999999996</c:v>
                </c:pt>
                <c:pt idx="1043">
                  <c:v>-897.701</c:v>
                </c:pt>
                <c:pt idx="1044">
                  <c:v>-928.3019999999996</c:v>
                </c:pt>
                <c:pt idx="1045">
                  <c:v>-928.3019999999996</c:v>
                </c:pt>
                <c:pt idx="1046">
                  <c:v>-960.0609999999996</c:v>
                </c:pt>
                <c:pt idx="1047">
                  <c:v>-960.0609999999996</c:v>
                </c:pt>
                <c:pt idx="1048">
                  <c:v>-992.997</c:v>
                </c:pt>
                <c:pt idx="1049">
                  <c:v>-960.0609999999996</c:v>
                </c:pt>
                <c:pt idx="1050">
                  <c:v>-992.997</c:v>
                </c:pt>
                <c:pt idx="1051">
                  <c:v>-992.997</c:v>
                </c:pt>
                <c:pt idx="1052">
                  <c:v>-1027.24</c:v>
                </c:pt>
                <c:pt idx="1053">
                  <c:v>-1027.24</c:v>
                </c:pt>
                <c:pt idx="1054">
                  <c:v>-1062.83</c:v>
                </c:pt>
                <c:pt idx="1055">
                  <c:v>-1027.24</c:v>
                </c:pt>
                <c:pt idx="1056">
                  <c:v>-1062.83</c:v>
                </c:pt>
                <c:pt idx="1057">
                  <c:v>-1062.83</c:v>
                </c:pt>
                <c:pt idx="1058">
                  <c:v>-1099.75</c:v>
                </c:pt>
                <c:pt idx="1059">
                  <c:v>-1099.75</c:v>
                </c:pt>
                <c:pt idx="1060">
                  <c:v>-1138.09</c:v>
                </c:pt>
                <c:pt idx="1061">
                  <c:v>-1099.75</c:v>
                </c:pt>
                <c:pt idx="1062">
                  <c:v>-1138.09</c:v>
                </c:pt>
                <c:pt idx="1063">
                  <c:v>-1138.09</c:v>
                </c:pt>
                <c:pt idx="1064">
                  <c:v>-1177.98</c:v>
                </c:pt>
                <c:pt idx="1065">
                  <c:v>-1177.98</c:v>
                </c:pt>
                <c:pt idx="1066">
                  <c:v>-1219.42</c:v>
                </c:pt>
                <c:pt idx="1067">
                  <c:v>-1177.98</c:v>
                </c:pt>
                <c:pt idx="1068">
                  <c:v>-1219.42</c:v>
                </c:pt>
                <c:pt idx="1069">
                  <c:v>-1219.42</c:v>
                </c:pt>
                <c:pt idx="1070">
                  <c:v>-1262.42</c:v>
                </c:pt>
                <c:pt idx="1071">
                  <c:v>-1262.42</c:v>
                </c:pt>
                <c:pt idx="1072">
                  <c:v>-1307.16</c:v>
                </c:pt>
                <c:pt idx="1073">
                  <c:v>-1262.42</c:v>
                </c:pt>
                <c:pt idx="1074">
                  <c:v>-1307.16</c:v>
                </c:pt>
                <c:pt idx="1075">
                  <c:v>-1307.16</c:v>
                </c:pt>
                <c:pt idx="1076">
                  <c:v>-1353.69</c:v>
                </c:pt>
                <c:pt idx="1077">
                  <c:v>-1353.69</c:v>
                </c:pt>
                <c:pt idx="1078">
                  <c:v>-1402.01</c:v>
                </c:pt>
                <c:pt idx="1079">
                  <c:v>-1353.69</c:v>
                </c:pt>
                <c:pt idx="1080">
                  <c:v>-1402.01</c:v>
                </c:pt>
                <c:pt idx="1081">
                  <c:v>-1402.01</c:v>
                </c:pt>
                <c:pt idx="1082">
                  <c:v>-1452.21</c:v>
                </c:pt>
                <c:pt idx="1083">
                  <c:v>-1452.21</c:v>
                </c:pt>
                <c:pt idx="1084">
                  <c:v>-1504.47</c:v>
                </c:pt>
                <c:pt idx="1085">
                  <c:v>-1452.21</c:v>
                </c:pt>
                <c:pt idx="1086">
                  <c:v>-1504.47</c:v>
                </c:pt>
                <c:pt idx="1087">
                  <c:v>-1504.47</c:v>
                </c:pt>
                <c:pt idx="1088">
                  <c:v>-1558.79</c:v>
                </c:pt>
                <c:pt idx="1089">
                  <c:v>-1558.79</c:v>
                </c:pt>
                <c:pt idx="1090">
                  <c:v>-1615.19</c:v>
                </c:pt>
                <c:pt idx="1091">
                  <c:v>-1558.79</c:v>
                </c:pt>
                <c:pt idx="1092">
                  <c:v>-1615.19</c:v>
                </c:pt>
                <c:pt idx="1093">
                  <c:v>-1615.19</c:v>
                </c:pt>
                <c:pt idx="1094">
                  <c:v>-1673.87</c:v>
                </c:pt>
                <c:pt idx="1095">
                  <c:v>-1673.87</c:v>
                </c:pt>
                <c:pt idx="1096">
                  <c:v>-1734.91</c:v>
                </c:pt>
                <c:pt idx="1097">
                  <c:v>-1673.87</c:v>
                </c:pt>
                <c:pt idx="1098">
                  <c:v>-1734.91</c:v>
                </c:pt>
                <c:pt idx="1099">
                  <c:v>-1734.91</c:v>
                </c:pt>
                <c:pt idx="1100">
                  <c:v>-1798.3</c:v>
                </c:pt>
                <c:pt idx="1101">
                  <c:v>-1798.3</c:v>
                </c:pt>
                <c:pt idx="1102">
                  <c:v>-1864.12</c:v>
                </c:pt>
                <c:pt idx="1103">
                  <c:v>-1798.3</c:v>
                </c:pt>
                <c:pt idx="1104">
                  <c:v>-1864.12</c:v>
                </c:pt>
                <c:pt idx="1105">
                  <c:v>-1864.12</c:v>
                </c:pt>
                <c:pt idx="1106">
                  <c:v>-1932.59</c:v>
                </c:pt>
                <c:pt idx="1107">
                  <c:v>-1932.59</c:v>
                </c:pt>
                <c:pt idx="1108">
                  <c:v>-2003.72</c:v>
                </c:pt>
                <c:pt idx="1109">
                  <c:v>-1932.59</c:v>
                </c:pt>
                <c:pt idx="1110">
                  <c:v>-2003.72</c:v>
                </c:pt>
                <c:pt idx="1111">
                  <c:v>-2003.72</c:v>
                </c:pt>
                <c:pt idx="1112">
                  <c:v>-2077.51</c:v>
                </c:pt>
                <c:pt idx="1113">
                  <c:v>-2077.51</c:v>
                </c:pt>
                <c:pt idx="1114">
                  <c:v>-2154.03</c:v>
                </c:pt>
                <c:pt idx="1115">
                  <c:v>-2077.51</c:v>
                </c:pt>
                <c:pt idx="1116">
                  <c:v>-2154.03</c:v>
                </c:pt>
                <c:pt idx="1117">
                  <c:v>-2154.03</c:v>
                </c:pt>
                <c:pt idx="1118">
                  <c:v>-2233.4</c:v>
                </c:pt>
                <c:pt idx="1119">
                  <c:v>-2233.4</c:v>
                </c:pt>
                <c:pt idx="1120">
                  <c:v>-2315.61</c:v>
                </c:pt>
                <c:pt idx="1121">
                  <c:v>-2233.4</c:v>
                </c:pt>
                <c:pt idx="1122">
                  <c:v>-2315.61</c:v>
                </c:pt>
                <c:pt idx="1123">
                  <c:v>-2315.61</c:v>
                </c:pt>
                <c:pt idx="1124">
                  <c:v>-2400.65</c:v>
                </c:pt>
                <c:pt idx="1125">
                  <c:v>-2400.65</c:v>
                </c:pt>
                <c:pt idx="1126">
                  <c:v>-2488.58</c:v>
                </c:pt>
                <c:pt idx="1127">
                  <c:v>-2400.65</c:v>
                </c:pt>
                <c:pt idx="1128">
                  <c:v>-2488.58</c:v>
                </c:pt>
                <c:pt idx="1129">
                  <c:v>-2488.58</c:v>
                </c:pt>
                <c:pt idx="1130">
                  <c:v>-2579.25</c:v>
                </c:pt>
                <c:pt idx="1131">
                  <c:v>-2579.25</c:v>
                </c:pt>
                <c:pt idx="1132">
                  <c:v>-2672.49</c:v>
                </c:pt>
                <c:pt idx="1133">
                  <c:v>-2579.25</c:v>
                </c:pt>
                <c:pt idx="1134">
                  <c:v>-2672.49</c:v>
                </c:pt>
                <c:pt idx="1135">
                  <c:v>-2672.49</c:v>
                </c:pt>
                <c:pt idx="1136">
                  <c:v>-2767.3</c:v>
                </c:pt>
                <c:pt idx="1137">
                  <c:v>-2767.3</c:v>
                </c:pt>
                <c:pt idx="1138">
                  <c:v>-2865.78</c:v>
                </c:pt>
                <c:pt idx="1139">
                  <c:v>-2767.3</c:v>
                </c:pt>
                <c:pt idx="1140">
                  <c:v>-2865.78</c:v>
                </c:pt>
                <c:pt idx="1141">
                  <c:v>-2865.78</c:v>
                </c:pt>
                <c:pt idx="1142">
                  <c:v>-2966.38</c:v>
                </c:pt>
                <c:pt idx="1143">
                  <c:v>-2966.38</c:v>
                </c:pt>
                <c:pt idx="1144">
                  <c:v>-3068.41</c:v>
                </c:pt>
                <c:pt idx="1145">
                  <c:v>-2966.38</c:v>
                </c:pt>
                <c:pt idx="1146">
                  <c:v>-3068.41</c:v>
                </c:pt>
                <c:pt idx="1147">
                  <c:v>-3068.41</c:v>
                </c:pt>
                <c:pt idx="1148">
                  <c:v>-3171.86</c:v>
                </c:pt>
                <c:pt idx="1149">
                  <c:v>-3171.86</c:v>
                </c:pt>
                <c:pt idx="1150">
                  <c:v>-3276.74</c:v>
                </c:pt>
                <c:pt idx="1151">
                  <c:v>-3171.86</c:v>
                </c:pt>
                <c:pt idx="1152">
                  <c:v>-3276.74</c:v>
                </c:pt>
                <c:pt idx="1153">
                  <c:v>-3276.74</c:v>
                </c:pt>
                <c:pt idx="1154">
                  <c:v>-3382.38</c:v>
                </c:pt>
                <c:pt idx="1155">
                  <c:v>-3382.38</c:v>
                </c:pt>
                <c:pt idx="1156">
                  <c:v>-3487.25</c:v>
                </c:pt>
                <c:pt idx="1157">
                  <c:v>-3382.38</c:v>
                </c:pt>
                <c:pt idx="1158">
                  <c:v>-3487.25</c:v>
                </c:pt>
                <c:pt idx="1159">
                  <c:v>-3487.25</c:v>
                </c:pt>
                <c:pt idx="1160">
                  <c:v>-3591.3</c:v>
                </c:pt>
                <c:pt idx="1161">
                  <c:v>-3591.3</c:v>
                </c:pt>
                <c:pt idx="1162">
                  <c:v>-3694.54</c:v>
                </c:pt>
                <c:pt idx="1163">
                  <c:v>-3591.3</c:v>
                </c:pt>
                <c:pt idx="1164">
                  <c:v>-3694.54</c:v>
                </c:pt>
                <c:pt idx="1165">
                  <c:v>-3694.54</c:v>
                </c:pt>
                <c:pt idx="1166">
                  <c:v>-3796.34</c:v>
                </c:pt>
                <c:pt idx="1167">
                  <c:v>-3796.34</c:v>
                </c:pt>
                <c:pt idx="1168">
                  <c:v>-3894.76</c:v>
                </c:pt>
                <c:pt idx="1169">
                  <c:v>-3796.34</c:v>
                </c:pt>
                <c:pt idx="1170">
                  <c:v>-3894.76</c:v>
                </c:pt>
                <c:pt idx="1171">
                  <c:v>-3894.76</c:v>
                </c:pt>
                <c:pt idx="1172">
                  <c:v>-3989.64</c:v>
                </c:pt>
                <c:pt idx="1173">
                  <c:v>-3989.64</c:v>
                </c:pt>
                <c:pt idx="1174">
                  <c:v>-4081.0</c:v>
                </c:pt>
                <c:pt idx="1175">
                  <c:v>-3989.64</c:v>
                </c:pt>
                <c:pt idx="1176">
                  <c:v>-4081.0</c:v>
                </c:pt>
                <c:pt idx="1177">
                  <c:v>-4081.0</c:v>
                </c:pt>
                <c:pt idx="1178">
                  <c:v>-4168.51</c:v>
                </c:pt>
                <c:pt idx="1179">
                  <c:v>-4168.51</c:v>
                </c:pt>
                <c:pt idx="1180">
                  <c:v>-4250.81</c:v>
                </c:pt>
                <c:pt idx="1181">
                  <c:v>-4168.51</c:v>
                </c:pt>
                <c:pt idx="1182">
                  <c:v>-4081.0</c:v>
                </c:pt>
                <c:pt idx="1183">
                  <c:v>-4081.0</c:v>
                </c:pt>
                <c:pt idx="1184">
                  <c:v>-4081.0</c:v>
                </c:pt>
                <c:pt idx="1185">
                  <c:v>-4081.0</c:v>
                </c:pt>
                <c:pt idx="1186">
                  <c:v>-4081.0</c:v>
                </c:pt>
                <c:pt idx="1187">
                  <c:v>-4081.0</c:v>
                </c:pt>
                <c:pt idx="1188">
                  <c:v>-4168.51</c:v>
                </c:pt>
                <c:pt idx="1189">
                  <c:v>-4168.51</c:v>
                </c:pt>
                <c:pt idx="1190">
                  <c:v>-4168.51</c:v>
                </c:pt>
                <c:pt idx="1191">
                  <c:v>-4168.51</c:v>
                </c:pt>
                <c:pt idx="1192">
                  <c:v>-4168.51</c:v>
                </c:pt>
                <c:pt idx="1193">
                  <c:v>-4168.51</c:v>
                </c:pt>
                <c:pt idx="1194">
                  <c:v>-4168.51</c:v>
                </c:pt>
                <c:pt idx="1195">
                  <c:v>-4168.51</c:v>
                </c:pt>
                <c:pt idx="1196">
                  <c:v>-4168.51</c:v>
                </c:pt>
                <c:pt idx="1197">
                  <c:v>-4168.51</c:v>
                </c:pt>
                <c:pt idx="1198">
                  <c:v>-4168.51</c:v>
                </c:pt>
                <c:pt idx="1199">
                  <c:v>-4168.51</c:v>
                </c:pt>
                <c:pt idx="1200">
                  <c:v>-4168.51</c:v>
                </c:pt>
                <c:pt idx="1201">
                  <c:v>-4168.51</c:v>
                </c:pt>
                <c:pt idx="1202">
                  <c:v>-4168.51</c:v>
                </c:pt>
                <c:pt idx="1203">
                  <c:v>-4250.81</c:v>
                </c:pt>
                <c:pt idx="1204">
                  <c:v>-4250.81</c:v>
                </c:pt>
                <c:pt idx="1205">
                  <c:v>-4250.81</c:v>
                </c:pt>
                <c:pt idx="1206">
                  <c:v>-4327.83</c:v>
                </c:pt>
                <c:pt idx="1207">
                  <c:v>-4327.83</c:v>
                </c:pt>
                <c:pt idx="1208">
                  <c:v>-4327.83</c:v>
                </c:pt>
                <c:pt idx="1209">
                  <c:v>-4399.56</c:v>
                </c:pt>
                <c:pt idx="1210">
                  <c:v>-4399.56</c:v>
                </c:pt>
                <c:pt idx="1211">
                  <c:v>-4399.56</c:v>
                </c:pt>
                <c:pt idx="1212">
                  <c:v>-4466.0</c:v>
                </c:pt>
                <c:pt idx="1213">
                  <c:v>-4466.0</c:v>
                </c:pt>
                <c:pt idx="1214">
                  <c:v>-4466.0</c:v>
                </c:pt>
                <c:pt idx="1215">
                  <c:v>-4527.16</c:v>
                </c:pt>
                <c:pt idx="1216">
                  <c:v>-4527.16</c:v>
                </c:pt>
                <c:pt idx="1217">
                  <c:v>-4527.16</c:v>
                </c:pt>
                <c:pt idx="1218">
                  <c:v>-4583.03</c:v>
                </c:pt>
                <c:pt idx="1219">
                  <c:v>-4583.03</c:v>
                </c:pt>
                <c:pt idx="1220">
                  <c:v>-4583.03</c:v>
                </c:pt>
                <c:pt idx="1221">
                  <c:v>-4633.62</c:v>
                </c:pt>
                <c:pt idx="1222">
                  <c:v>-4633.62</c:v>
                </c:pt>
                <c:pt idx="1223">
                  <c:v>-4633.62</c:v>
                </c:pt>
                <c:pt idx="1224">
                  <c:v>-4678.92</c:v>
                </c:pt>
                <c:pt idx="1225">
                  <c:v>-4678.92</c:v>
                </c:pt>
                <c:pt idx="1226">
                  <c:v>-4678.92</c:v>
                </c:pt>
                <c:pt idx="1227">
                  <c:v>-4718.54</c:v>
                </c:pt>
                <c:pt idx="1228">
                  <c:v>-4718.54</c:v>
                </c:pt>
                <c:pt idx="1229">
                  <c:v>-4718.54</c:v>
                </c:pt>
                <c:pt idx="1230">
                  <c:v>-4753.41</c:v>
                </c:pt>
                <c:pt idx="1231">
                  <c:v>-4753.41</c:v>
                </c:pt>
                <c:pt idx="1232">
                  <c:v>-4753.41</c:v>
                </c:pt>
                <c:pt idx="1233">
                  <c:v>-4785.28</c:v>
                </c:pt>
                <c:pt idx="1234">
                  <c:v>-4785.28</c:v>
                </c:pt>
                <c:pt idx="1235">
                  <c:v>-4785.28</c:v>
                </c:pt>
                <c:pt idx="1236">
                  <c:v>-4814.15</c:v>
                </c:pt>
                <c:pt idx="1237">
                  <c:v>-4814.15</c:v>
                </c:pt>
                <c:pt idx="1238">
                  <c:v>-4814.15</c:v>
                </c:pt>
                <c:pt idx="1239">
                  <c:v>-4840.02</c:v>
                </c:pt>
                <c:pt idx="1240">
                  <c:v>-4840.02</c:v>
                </c:pt>
                <c:pt idx="1241">
                  <c:v>-4840.02</c:v>
                </c:pt>
                <c:pt idx="1242">
                  <c:v>-4862.9</c:v>
                </c:pt>
                <c:pt idx="1243">
                  <c:v>-4862.9</c:v>
                </c:pt>
                <c:pt idx="1244">
                  <c:v>-4862.9</c:v>
                </c:pt>
                <c:pt idx="1245">
                  <c:v>-4882.78</c:v>
                </c:pt>
                <c:pt idx="1246">
                  <c:v>-4882.78</c:v>
                </c:pt>
                <c:pt idx="1247">
                  <c:v>-4882.78</c:v>
                </c:pt>
                <c:pt idx="1248">
                  <c:v>-4899.66</c:v>
                </c:pt>
                <c:pt idx="1249">
                  <c:v>-4899.66</c:v>
                </c:pt>
                <c:pt idx="1250">
                  <c:v>-4899.66</c:v>
                </c:pt>
                <c:pt idx="1251">
                  <c:v>-4913.54</c:v>
                </c:pt>
                <c:pt idx="1252">
                  <c:v>-4913.54</c:v>
                </c:pt>
                <c:pt idx="1253">
                  <c:v>-4913.54</c:v>
                </c:pt>
                <c:pt idx="1254">
                  <c:v>-4924.62</c:v>
                </c:pt>
                <c:pt idx="1255">
                  <c:v>-4924.62</c:v>
                </c:pt>
                <c:pt idx="1256">
                  <c:v>-4924.62</c:v>
                </c:pt>
                <c:pt idx="1257">
                  <c:v>-4934.97</c:v>
                </c:pt>
                <c:pt idx="1258">
                  <c:v>-4934.97</c:v>
                </c:pt>
                <c:pt idx="1259">
                  <c:v>-4934.97</c:v>
                </c:pt>
                <c:pt idx="1260">
                  <c:v>-4944.37</c:v>
                </c:pt>
                <c:pt idx="1261">
                  <c:v>-4944.37</c:v>
                </c:pt>
                <c:pt idx="1262">
                  <c:v>-4944.37</c:v>
                </c:pt>
                <c:pt idx="1263">
                  <c:v>-4952.84</c:v>
                </c:pt>
                <c:pt idx="1264">
                  <c:v>-4952.84</c:v>
                </c:pt>
                <c:pt idx="1265">
                  <c:v>-4952.84</c:v>
                </c:pt>
                <c:pt idx="1266">
                  <c:v>-4960.37</c:v>
                </c:pt>
                <c:pt idx="1267">
                  <c:v>-4960.37</c:v>
                </c:pt>
                <c:pt idx="1268">
                  <c:v>-4960.37</c:v>
                </c:pt>
                <c:pt idx="1269">
                  <c:v>-4966.96</c:v>
                </c:pt>
                <c:pt idx="1270">
                  <c:v>-4966.96</c:v>
                </c:pt>
                <c:pt idx="1271">
                  <c:v>-4966.96</c:v>
                </c:pt>
                <c:pt idx="1272">
                  <c:v>-4972.61</c:v>
                </c:pt>
                <c:pt idx="1273">
                  <c:v>-4972.61</c:v>
                </c:pt>
                <c:pt idx="1274">
                  <c:v>-4972.61</c:v>
                </c:pt>
                <c:pt idx="1275">
                  <c:v>-4977.32</c:v>
                </c:pt>
                <c:pt idx="1276">
                  <c:v>-4977.32</c:v>
                </c:pt>
                <c:pt idx="1277">
                  <c:v>-4977.32</c:v>
                </c:pt>
                <c:pt idx="1278">
                  <c:v>-4981.09</c:v>
                </c:pt>
                <c:pt idx="1279">
                  <c:v>-4981.09</c:v>
                </c:pt>
                <c:pt idx="1280">
                  <c:v>-4981.09</c:v>
                </c:pt>
                <c:pt idx="1281">
                  <c:v>-4983.92</c:v>
                </c:pt>
                <c:pt idx="1282">
                  <c:v>-4983.92</c:v>
                </c:pt>
                <c:pt idx="1283">
                  <c:v>-4983.92</c:v>
                </c:pt>
                <c:pt idx="1284">
                  <c:v>-4986.67</c:v>
                </c:pt>
                <c:pt idx="1285">
                  <c:v>-4986.67</c:v>
                </c:pt>
                <c:pt idx="1286">
                  <c:v>-4986.67</c:v>
                </c:pt>
                <c:pt idx="1287">
                  <c:v>-4989.17</c:v>
                </c:pt>
                <c:pt idx="1288">
                  <c:v>-4989.17</c:v>
                </c:pt>
                <c:pt idx="1289">
                  <c:v>-4989.17</c:v>
                </c:pt>
                <c:pt idx="1290">
                  <c:v>-4991.42</c:v>
                </c:pt>
                <c:pt idx="1291">
                  <c:v>-4991.42</c:v>
                </c:pt>
                <c:pt idx="1292">
                  <c:v>-4991.42</c:v>
                </c:pt>
                <c:pt idx="1293">
                  <c:v>-4993.42</c:v>
                </c:pt>
                <c:pt idx="1294">
                  <c:v>-4993.42</c:v>
                </c:pt>
                <c:pt idx="1295">
                  <c:v>-4993.42</c:v>
                </c:pt>
                <c:pt idx="1296">
                  <c:v>-4995.16</c:v>
                </c:pt>
                <c:pt idx="1297">
                  <c:v>-4995.16</c:v>
                </c:pt>
                <c:pt idx="1298">
                  <c:v>-4995.16</c:v>
                </c:pt>
                <c:pt idx="1299">
                  <c:v>-4996.66</c:v>
                </c:pt>
                <c:pt idx="1300">
                  <c:v>-4996.66</c:v>
                </c:pt>
                <c:pt idx="1301">
                  <c:v>-4996.66</c:v>
                </c:pt>
                <c:pt idx="1302">
                  <c:v>-4997.9</c:v>
                </c:pt>
                <c:pt idx="1303">
                  <c:v>-4997.9</c:v>
                </c:pt>
                <c:pt idx="1304">
                  <c:v>-4997.9</c:v>
                </c:pt>
                <c:pt idx="1305">
                  <c:v>-4998.9</c:v>
                </c:pt>
                <c:pt idx="1306">
                  <c:v>-4998.9</c:v>
                </c:pt>
                <c:pt idx="1307">
                  <c:v>-4998.9</c:v>
                </c:pt>
                <c:pt idx="1308">
                  <c:v>-4999.64</c:v>
                </c:pt>
                <c:pt idx="1309">
                  <c:v>-4999.64</c:v>
                </c:pt>
                <c:pt idx="1310">
                  <c:v>-4999.64</c:v>
                </c:pt>
                <c:pt idx="1311">
                  <c:v>-5000.33</c:v>
                </c:pt>
                <c:pt idx="1312">
                  <c:v>-5000.33</c:v>
                </c:pt>
                <c:pt idx="1313">
                  <c:v>-5000.33</c:v>
                </c:pt>
                <c:pt idx="1314">
                  <c:v>-5000.99</c:v>
                </c:pt>
                <c:pt idx="1315">
                  <c:v>-5000.99</c:v>
                </c:pt>
                <c:pt idx="1316">
                  <c:v>-5000.99</c:v>
                </c:pt>
                <c:pt idx="1317">
                  <c:v>-5001.57</c:v>
                </c:pt>
                <c:pt idx="1318">
                  <c:v>-5001.57</c:v>
                </c:pt>
                <c:pt idx="1319">
                  <c:v>-5001.57</c:v>
                </c:pt>
                <c:pt idx="1320">
                  <c:v>-5002.1</c:v>
                </c:pt>
                <c:pt idx="1321">
                  <c:v>-5002.1</c:v>
                </c:pt>
                <c:pt idx="1322">
                  <c:v>-5002.1</c:v>
                </c:pt>
                <c:pt idx="1323">
                  <c:v>-5002.56</c:v>
                </c:pt>
                <c:pt idx="1324">
                  <c:v>-5002.56</c:v>
                </c:pt>
                <c:pt idx="1325">
                  <c:v>-5002.56</c:v>
                </c:pt>
                <c:pt idx="1326">
                  <c:v>-5002.96</c:v>
                </c:pt>
                <c:pt idx="1327">
                  <c:v>-5002.96</c:v>
                </c:pt>
                <c:pt idx="1328">
                  <c:v>-5002.96</c:v>
                </c:pt>
                <c:pt idx="1329">
                  <c:v>-5003.29</c:v>
                </c:pt>
                <c:pt idx="1330">
                  <c:v>-5003.29</c:v>
                </c:pt>
                <c:pt idx="1331">
                  <c:v>-5003.29</c:v>
                </c:pt>
                <c:pt idx="1332">
                  <c:v>-5003.56</c:v>
                </c:pt>
                <c:pt idx="1333">
                  <c:v>-5003.56</c:v>
                </c:pt>
                <c:pt idx="1334">
                  <c:v>-5003.56</c:v>
                </c:pt>
                <c:pt idx="1335">
                  <c:v>-5003.77</c:v>
                </c:pt>
                <c:pt idx="1336">
                  <c:v>-5003.77</c:v>
                </c:pt>
                <c:pt idx="1337">
                  <c:v>-5003.77</c:v>
                </c:pt>
                <c:pt idx="1338">
                  <c:v>-5003.95</c:v>
                </c:pt>
                <c:pt idx="1339">
                  <c:v>-5003.95</c:v>
                </c:pt>
                <c:pt idx="1340">
                  <c:v>-5003.95</c:v>
                </c:pt>
                <c:pt idx="1341">
                  <c:v>-5004.12</c:v>
                </c:pt>
                <c:pt idx="1342">
                  <c:v>-5004.12</c:v>
                </c:pt>
                <c:pt idx="1343">
                  <c:v>-5004.12</c:v>
                </c:pt>
                <c:pt idx="1344">
                  <c:v>-5004.28</c:v>
                </c:pt>
                <c:pt idx="1345">
                  <c:v>-5004.28</c:v>
                </c:pt>
                <c:pt idx="1346">
                  <c:v>-5004.28</c:v>
                </c:pt>
                <c:pt idx="1347">
                  <c:v>-5004.42</c:v>
                </c:pt>
                <c:pt idx="1348">
                  <c:v>-5004.42</c:v>
                </c:pt>
                <c:pt idx="1349">
                  <c:v>-5004.42</c:v>
                </c:pt>
                <c:pt idx="1350">
                  <c:v>-5004.55</c:v>
                </c:pt>
                <c:pt idx="1351">
                  <c:v>-5004.55</c:v>
                </c:pt>
                <c:pt idx="1352">
                  <c:v>-5004.55</c:v>
                </c:pt>
                <c:pt idx="1353">
                  <c:v>-5004.66</c:v>
                </c:pt>
                <c:pt idx="1354">
                  <c:v>-5004.66</c:v>
                </c:pt>
                <c:pt idx="1355">
                  <c:v>-5004.66</c:v>
                </c:pt>
                <c:pt idx="1356">
                  <c:v>-5004.75</c:v>
                </c:pt>
                <c:pt idx="1357">
                  <c:v>-5004.75</c:v>
                </c:pt>
                <c:pt idx="1358">
                  <c:v>-5004.75</c:v>
                </c:pt>
                <c:pt idx="1359">
                  <c:v>-5004.83</c:v>
                </c:pt>
                <c:pt idx="1360">
                  <c:v>-5004.83</c:v>
                </c:pt>
                <c:pt idx="1361">
                  <c:v>-5004.83</c:v>
                </c:pt>
                <c:pt idx="1362">
                  <c:v>-5004.89</c:v>
                </c:pt>
                <c:pt idx="1363">
                  <c:v>-5004.89</c:v>
                </c:pt>
                <c:pt idx="1364">
                  <c:v>-5004.89</c:v>
                </c:pt>
                <c:pt idx="1365">
                  <c:v>-5004.94</c:v>
                </c:pt>
                <c:pt idx="1366">
                  <c:v>-5004.94</c:v>
                </c:pt>
                <c:pt idx="1367">
                  <c:v>-5004.94</c:v>
                </c:pt>
                <c:pt idx="1368">
                  <c:v>-5004.99</c:v>
                </c:pt>
                <c:pt idx="1369">
                  <c:v>-5004.99</c:v>
                </c:pt>
                <c:pt idx="1370">
                  <c:v>-5004.99</c:v>
                </c:pt>
                <c:pt idx="1371">
                  <c:v>-5005.04</c:v>
                </c:pt>
                <c:pt idx="1372">
                  <c:v>-5005.04</c:v>
                </c:pt>
                <c:pt idx="1373">
                  <c:v>-5005.04</c:v>
                </c:pt>
                <c:pt idx="1374">
                  <c:v>-5005.09</c:v>
                </c:pt>
                <c:pt idx="1375">
                  <c:v>-5005.09</c:v>
                </c:pt>
                <c:pt idx="1376">
                  <c:v>-5005.09</c:v>
                </c:pt>
                <c:pt idx="1377">
                  <c:v>-5005.12</c:v>
                </c:pt>
                <c:pt idx="1378">
                  <c:v>-5005.12</c:v>
                </c:pt>
                <c:pt idx="1379">
                  <c:v>-5005.12</c:v>
                </c:pt>
                <c:pt idx="1380">
                  <c:v>-5005.16</c:v>
                </c:pt>
                <c:pt idx="1381">
                  <c:v>-5005.16</c:v>
                </c:pt>
                <c:pt idx="1382">
                  <c:v>-5005.16</c:v>
                </c:pt>
                <c:pt idx="1383">
                  <c:v>-5005.19</c:v>
                </c:pt>
                <c:pt idx="1384">
                  <c:v>-5005.19</c:v>
                </c:pt>
                <c:pt idx="1385">
                  <c:v>-5005.19</c:v>
                </c:pt>
                <c:pt idx="1386">
                  <c:v>-5005.21</c:v>
                </c:pt>
                <c:pt idx="1387">
                  <c:v>-5005.21</c:v>
                </c:pt>
                <c:pt idx="1388">
                  <c:v>-5005.21</c:v>
                </c:pt>
                <c:pt idx="1389">
                  <c:v>-5005.24</c:v>
                </c:pt>
                <c:pt idx="1390">
                  <c:v>-5005.24</c:v>
                </c:pt>
                <c:pt idx="1391">
                  <c:v>-5005.24</c:v>
                </c:pt>
                <c:pt idx="1392">
                  <c:v>-5005.26</c:v>
                </c:pt>
                <c:pt idx="1393">
                  <c:v>-5005.26</c:v>
                </c:pt>
                <c:pt idx="1394">
                  <c:v>-5005.26</c:v>
                </c:pt>
                <c:pt idx="1395">
                  <c:v>-5005.27</c:v>
                </c:pt>
                <c:pt idx="1396">
                  <c:v>-5005.27</c:v>
                </c:pt>
                <c:pt idx="1397">
                  <c:v>-5005.27</c:v>
                </c:pt>
                <c:pt idx="1398">
                  <c:v>-5005.29</c:v>
                </c:pt>
                <c:pt idx="1399">
                  <c:v>-5005.29</c:v>
                </c:pt>
                <c:pt idx="1400">
                  <c:v>-5005.29</c:v>
                </c:pt>
                <c:pt idx="1401">
                  <c:v>-5005.31</c:v>
                </c:pt>
                <c:pt idx="1402">
                  <c:v>-5005.31</c:v>
                </c:pt>
                <c:pt idx="1403">
                  <c:v>-5005.31</c:v>
                </c:pt>
                <c:pt idx="1404">
                  <c:v>-5005.32</c:v>
                </c:pt>
                <c:pt idx="1405">
                  <c:v>-5005.32</c:v>
                </c:pt>
                <c:pt idx="1406">
                  <c:v>-5005.32</c:v>
                </c:pt>
                <c:pt idx="1407">
                  <c:v>-5005.33</c:v>
                </c:pt>
                <c:pt idx="1408">
                  <c:v>-5005.33</c:v>
                </c:pt>
                <c:pt idx="1409">
                  <c:v>-5005.33</c:v>
                </c:pt>
                <c:pt idx="1410">
                  <c:v>-5005.34</c:v>
                </c:pt>
                <c:pt idx="1411">
                  <c:v>-5005.34</c:v>
                </c:pt>
                <c:pt idx="1412">
                  <c:v>-5005.34</c:v>
                </c:pt>
                <c:pt idx="1413">
                  <c:v>-5005.35</c:v>
                </c:pt>
                <c:pt idx="1414">
                  <c:v>-5005.35</c:v>
                </c:pt>
                <c:pt idx="1415">
                  <c:v>-5005.35</c:v>
                </c:pt>
                <c:pt idx="1416">
                  <c:v>-5005.36</c:v>
                </c:pt>
                <c:pt idx="1417">
                  <c:v>-5005.36</c:v>
                </c:pt>
                <c:pt idx="1418">
                  <c:v>-5005.36</c:v>
                </c:pt>
                <c:pt idx="1419">
                  <c:v>-5005.37</c:v>
                </c:pt>
                <c:pt idx="1420">
                  <c:v>-5005.37</c:v>
                </c:pt>
                <c:pt idx="1421">
                  <c:v>-5005.37</c:v>
                </c:pt>
                <c:pt idx="1422">
                  <c:v>-5005.38</c:v>
                </c:pt>
                <c:pt idx="1423">
                  <c:v>-5005.38</c:v>
                </c:pt>
                <c:pt idx="1424">
                  <c:v>-5005.38</c:v>
                </c:pt>
                <c:pt idx="1425">
                  <c:v>-5005.39</c:v>
                </c:pt>
                <c:pt idx="1426">
                  <c:v>-5005.39</c:v>
                </c:pt>
                <c:pt idx="1427">
                  <c:v>-5005.39</c:v>
                </c:pt>
                <c:pt idx="1428">
                  <c:v>-5005.39</c:v>
                </c:pt>
                <c:pt idx="1429">
                  <c:v>-5005.39</c:v>
                </c:pt>
                <c:pt idx="1430">
                  <c:v>-5005.39</c:v>
                </c:pt>
                <c:pt idx="1431">
                  <c:v>-5005.4</c:v>
                </c:pt>
                <c:pt idx="1432">
                  <c:v>-5005.4</c:v>
                </c:pt>
                <c:pt idx="1433">
                  <c:v>-5005.4</c:v>
                </c:pt>
                <c:pt idx="1434">
                  <c:v>-5005.4</c:v>
                </c:pt>
                <c:pt idx="1435">
                  <c:v>-5005.4</c:v>
                </c:pt>
                <c:pt idx="1436">
                  <c:v>-5005.4</c:v>
                </c:pt>
                <c:pt idx="1437">
                  <c:v>-5005.41</c:v>
                </c:pt>
                <c:pt idx="1438">
                  <c:v>-5005.41</c:v>
                </c:pt>
                <c:pt idx="1439">
                  <c:v>-5005.41</c:v>
                </c:pt>
                <c:pt idx="1440">
                  <c:v>-5005.41</c:v>
                </c:pt>
                <c:pt idx="1441">
                  <c:v>-5005.41</c:v>
                </c:pt>
                <c:pt idx="1442">
                  <c:v>-5005.41</c:v>
                </c:pt>
                <c:pt idx="1443">
                  <c:v>-5005.42</c:v>
                </c:pt>
                <c:pt idx="1444">
                  <c:v>-5005.42</c:v>
                </c:pt>
                <c:pt idx="1445">
                  <c:v>-5005.42</c:v>
                </c:pt>
                <c:pt idx="1446">
                  <c:v>-5005.42</c:v>
                </c:pt>
                <c:pt idx="1447">
                  <c:v>-5005.42</c:v>
                </c:pt>
                <c:pt idx="1448">
                  <c:v>-5005.42</c:v>
                </c:pt>
                <c:pt idx="1449">
                  <c:v>-5005.42</c:v>
                </c:pt>
                <c:pt idx="1450">
                  <c:v>-5005.42</c:v>
                </c:pt>
                <c:pt idx="1451">
                  <c:v>-5005.42</c:v>
                </c:pt>
                <c:pt idx="1452">
                  <c:v>-5005.43</c:v>
                </c:pt>
                <c:pt idx="1453">
                  <c:v>-5005.43</c:v>
                </c:pt>
                <c:pt idx="1454">
                  <c:v>-5005.43</c:v>
                </c:pt>
                <c:pt idx="1455">
                  <c:v>-5005.43</c:v>
                </c:pt>
                <c:pt idx="1456">
                  <c:v>-5005.43</c:v>
                </c:pt>
                <c:pt idx="1457">
                  <c:v>-5005.43</c:v>
                </c:pt>
                <c:pt idx="1458">
                  <c:v>-5005.43</c:v>
                </c:pt>
                <c:pt idx="1459">
                  <c:v>-5005.43</c:v>
                </c:pt>
                <c:pt idx="1460">
                  <c:v>-5005.43</c:v>
                </c:pt>
                <c:pt idx="1461">
                  <c:v>-5005.43</c:v>
                </c:pt>
                <c:pt idx="1462">
                  <c:v>-5005.43</c:v>
                </c:pt>
                <c:pt idx="1463">
                  <c:v>-5005.43</c:v>
                </c:pt>
                <c:pt idx="1464">
                  <c:v>-5005.43</c:v>
                </c:pt>
                <c:pt idx="1465">
                  <c:v>-5005.43</c:v>
                </c:pt>
                <c:pt idx="1466">
                  <c:v>-5005.43</c:v>
                </c:pt>
                <c:pt idx="1467">
                  <c:v>-5005.44</c:v>
                </c:pt>
                <c:pt idx="1468">
                  <c:v>-5005.44</c:v>
                </c:pt>
                <c:pt idx="1469">
                  <c:v>-5005.44</c:v>
                </c:pt>
                <c:pt idx="1470">
                  <c:v>-5005.44</c:v>
                </c:pt>
                <c:pt idx="1471">
                  <c:v>-5005.44</c:v>
                </c:pt>
                <c:pt idx="1472">
                  <c:v>-5005.44</c:v>
                </c:pt>
                <c:pt idx="1473">
                  <c:v>-5005.44</c:v>
                </c:pt>
                <c:pt idx="1474">
                  <c:v>-5005.44</c:v>
                </c:pt>
                <c:pt idx="1475">
                  <c:v>-5005.44</c:v>
                </c:pt>
                <c:pt idx="1476">
                  <c:v>-5005.44</c:v>
                </c:pt>
                <c:pt idx="1477">
                  <c:v>-5005.44</c:v>
                </c:pt>
                <c:pt idx="1478">
                  <c:v>-5005.44</c:v>
                </c:pt>
                <c:pt idx="1479">
                  <c:v>-5005.44</c:v>
                </c:pt>
                <c:pt idx="1480">
                  <c:v>-5005.44</c:v>
                </c:pt>
                <c:pt idx="1481">
                  <c:v>-5005.44</c:v>
                </c:pt>
                <c:pt idx="1482">
                  <c:v>-5005.43</c:v>
                </c:pt>
                <c:pt idx="1483">
                  <c:v>-5005.43</c:v>
                </c:pt>
                <c:pt idx="1484">
                  <c:v>-5005.43</c:v>
                </c:pt>
                <c:pt idx="1485">
                  <c:v>-5005.43</c:v>
                </c:pt>
                <c:pt idx="1486">
                  <c:v>-5005.43</c:v>
                </c:pt>
                <c:pt idx="1487">
                  <c:v>-5005.43</c:v>
                </c:pt>
                <c:pt idx="1488">
                  <c:v>-5005.43</c:v>
                </c:pt>
                <c:pt idx="1489">
                  <c:v>-5005.43</c:v>
                </c:pt>
                <c:pt idx="1490">
                  <c:v>-5005.43</c:v>
                </c:pt>
                <c:pt idx="1491">
                  <c:v>-5005.43</c:v>
                </c:pt>
                <c:pt idx="1492">
                  <c:v>-5005.43</c:v>
                </c:pt>
                <c:pt idx="1493">
                  <c:v>-5005.43</c:v>
                </c:pt>
                <c:pt idx="1494">
                  <c:v>-5005.43</c:v>
                </c:pt>
                <c:pt idx="1495">
                  <c:v>-5005.43</c:v>
                </c:pt>
                <c:pt idx="1496">
                  <c:v>-5005.43</c:v>
                </c:pt>
                <c:pt idx="1497">
                  <c:v>-5005.42</c:v>
                </c:pt>
                <c:pt idx="1498">
                  <c:v>-5005.42</c:v>
                </c:pt>
                <c:pt idx="1499">
                  <c:v>-5005.42</c:v>
                </c:pt>
                <c:pt idx="1500">
                  <c:v>-5005.42</c:v>
                </c:pt>
                <c:pt idx="1501">
                  <c:v>-5005.42</c:v>
                </c:pt>
                <c:pt idx="1502">
                  <c:v>-5005.42</c:v>
                </c:pt>
                <c:pt idx="1503">
                  <c:v>-5005.42</c:v>
                </c:pt>
                <c:pt idx="1504">
                  <c:v>-5005.42</c:v>
                </c:pt>
                <c:pt idx="1505">
                  <c:v>-5005.42</c:v>
                </c:pt>
                <c:pt idx="1506">
                  <c:v>-5005.41</c:v>
                </c:pt>
                <c:pt idx="1507">
                  <c:v>-5005.41</c:v>
                </c:pt>
                <c:pt idx="1508">
                  <c:v>-5005.41</c:v>
                </c:pt>
                <c:pt idx="1509">
                  <c:v>-5005.41</c:v>
                </c:pt>
                <c:pt idx="1510">
                  <c:v>-5005.41</c:v>
                </c:pt>
                <c:pt idx="1511">
                  <c:v>-5005.41</c:v>
                </c:pt>
                <c:pt idx="1512">
                  <c:v>-5005.4</c:v>
                </c:pt>
                <c:pt idx="1513">
                  <c:v>-5005.4</c:v>
                </c:pt>
                <c:pt idx="1514">
                  <c:v>-5005.4</c:v>
                </c:pt>
                <c:pt idx="1515">
                  <c:v>-5005.4</c:v>
                </c:pt>
                <c:pt idx="1516">
                  <c:v>-5005.4</c:v>
                </c:pt>
                <c:pt idx="1517">
                  <c:v>-5005.4</c:v>
                </c:pt>
                <c:pt idx="1518">
                  <c:v>-5005.39</c:v>
                </c:pt>
                <c:pt idx="1519">
                  <c:v>-5005.39</c:v>
                </c:pt>
                <c:pt idx="1520">
                  <c:v>-5005.39</c:v>
                </c:pt>
                <c:pt idx="1521">
                  <c:v>-5005.39</c:v>
                </c:pt>
                <c:pt idx="1522">
                  <c:v>-5005.39</c:v>
                </c:pt>
                <c:pt idx="1523">
                  <c:v>-5005.39</c:v>
                </c:pt>
                <c:pt idx="1524">
                  <c:v>-5005.38</c:v>
                </c:pt>
                <c:pt idx="1525">
                  <c:v>-5005.38</c:v>
                </c:pt>
                <c:pt idx="1526">
                  <c:v>-5005.38</c:v>
                </c:pt>
                <c:pt idx="1527">
                  <c:v>-5005.37</c:v>
                </c:pt>
                <c:pt idx="1528">
                  <c:v>-5005.37</c:v>
                </c:pt>
                <c:pt idx="1529">
                  <c:v>-5005.37</c:v>
                </c:pt>
                <c:pt idx="1530">
                  <c:v>-5005.36</c:v>
                </c:pt>
                <c:pt idx="1531">
                  <c:v>-5005.36</c:v>
                </c:pt>
                <c:pt idx="1532">
                  <c:v>-5005.36</c:v>
                </c:pt>
                <c:pt idx="1533">
                  <c:v>-5005.35</c:v>
                </c:pt>
                <c:pt idx="1534">
                  <c:v>-5005.35</c:v>
                </c:pt>
                <c:pt idx="1535">
                  <c:v>-5005.35</c:v>
                </c:pt>
                <c:pt idx="1536">
                  <c:v>-5005.34</c:v>
                </c:pt>
                <c:pt idx="1537">
                  <c:v>-5005.34</c:v>
                </c:pt>
                <c:pt idx="1538">
                  <c:v>-5005.34</c:v>
                </c:pt>
                <c:pt idx="1539">
                  <c:v>-5005.33</c:v>
                </c:pt>
                <c:pt idx="1540">
                  <c:v>-5005.33</c:v>
                </c:pt>
                <c:pt idx="1541">
                  <c:v>-5005.33</c:v>
                </c:pt>
                <c:pt idx="1542">
                  <c:v>-5005.32</c:v>
                </c:pt>
                <c:pt idx="1543">
                  <c:v>-5005.32</c:v>
                </c:pt>
                <c:pt idx="1544">
                  <c:v>-5005.32</c:v>
                </c:pt>
                <c:pt idx="1545">
                  <c:v>-5005.31</c:v>
                </c:pt>
                <c:pt idx="1546">
                  <c:v>-5005.31</c:v>
                </c:pt>
                <c:pt idx="1547">
                  <c:v>-5005.31</c:v>
                </c:pt>
                <c:pt idx="1548">
                  <c:v>-5005.29</c:v>
                </c:pt>
                <c:pt idx="1549">
                  <c:v>-5005.29</c:v>
                </c:pt>
                <c:pt idx="1550">
                  <c:v>-5005.29</c:v>
                </c:pt>
                <c:pt idx="1551">
                  <c:v>-5005.27</c:v>
                </c:pt>
                <c:pt idx="1552">
                  <c:v>-5005.27</c:v>
                </c:pt>
                <c:pt idx="1553">
                  <c:v>-5005.27</c:v>
                </c:pt>
                <c:pt idx="1554">
                  <c:v>-5005.26</c:v>
                </c:pt>
                <c:pt idx="1555">
                  <c:v>-5005.26</c:v>
                </c:pt>
                <c:pt idx="1556">
                  <c:v>-5005.26</c:v>
                </c:pt>
                <c:pt idx="1557">
                  <c:v>-5005.24</c:v>
                </c:pt>
                <c:pt idx="1558">
                  <c:v>-5005.24</c:v>
                </c:pt>
                <c:pt idx="1559">
                  <c:v>-5005.24</c:v>
                </c:pt>
                <c:pt idx="1560">
                  <c:v>-5005.21</c:v>
                </c:pt>
                <c:pt idx="1561">
                  <c:v>-5005.21</c:v>
                </c:pt>
                <c:pt idx="1562">
                  <c:v>-5005.21</c:v>
                </c:pt>
                <c:pt idx="1563">
                  <c:v>-5005.19</c:v>
                </c:pt>
                <c:pt idx="1564">
                  <c:v>-5005.19</c:v>
                </c:pt>
                <c:pt idx="1565">
                  <c:v>-5005.19</c:v>
                </c:pt>
                <c:pt idx="1566">
                  <c:v>-5005.16</c:v>
                </c:pt>
                <c:pt idx="1567">
                  <c:v>-5005.16</c:v>
                </c:pt>
                <c:pt idx="1568">
                  <c:v>-5005.16</c:v>
                </c:pt>
                <c:pt idx="1569">
                  <c:v>-5005.12</c:v>
                </c:pt>
                <c:pt idx="1570">
                  <c:v>-5005.12</c:v>
                </c:pt>
                <c:pt idx="1571">
                  <c:v>-5005.12</c:v>
                </c:pt>
                <c:pt idx="1572">
                  <c:v>-5005.09</c:v>
                </c:pt>
                <c:pt idx="1573">
                  <c:v>-5005.09</c:v>
                </c:pt>
                <c:pt idx="1574">
                  <c:v>-5005.09</c:v>
                </c:pt>
                <c:pt idx="1575">
                  <c:v>-5005.04</c:v>
                </c:pt>
                <c:pt idx="1576">
                  <c:v>-5005.04</c:v>
                </c:pt>
                <c:pt idx="1577">
                  <c:v>-5005.04</c:v>
                </c:pt>
                <c:pt idx="1578">
                  <c:v>-5004.99</c:v>
                </c:pt>
                <c:pt idx="1579">
                  <c:v>-5004.99</c:v>
                </c:pt>
                <c:pt idx="1580">
                  <c:v>-5004.99</c:v>
                </c:pt>
                <c:pt idx="1581">
                  <c:v>-5004.94</c:v>
                </c:pt>
                <c:pt idx="1582">
                  <c:v>-5004.94</c:v>
                </c:pt>
                <c:pt idx="1583">
                  <c:v>-5004.94</c:v>
                </c:pt>
                <c:pt idx="1584">
                  <c:v>-5004.89</c:v>
                </c:pt>
                <c:pt idx="1585">
                  <c:v>-5004.89</c:v>
                </c:pt>
                <c:pt idx="1586">
                  <c:v>-5004.89</c:v>
                </c:pt>
                <c:pt idx="1587">
                  <c:v>-5004.83</c:v>
                </c:pt>
                <c:pt idx="1588">
                  <c:v>-5004.83</c:v>
                </c:pt>
                <c:pt idx="1589">
                  <c:v>-5004.83</c:v>
                </c:pt>
                <c:pt idx="1590">
                  <c:v>-5004.75</c:v>
                </c:pt>
                <c:pt idx="1591">
                  <c:v>-5004.75</c:v>
                </c:pt>
                <c:pt idx="1592">
                  <c:v>-5004.75</c:v>
                </c:pt>
                <c:pt idx="1593">
                  <c:v>-5004.66</c:v>
                </c:pt>
                <c:pt idx="1594">
                  <c:v>-5004.66</c:v>
                </c:pt>
                <c:pt idx="1595">
                  <c:v>-5004.66</c:v>
                </c:pt>
                <c:pt idx="1596">
                  <c:v>-5004.55</c:v>
                </c:pt>
                <c:pt idx="1597">
                  <c:v>-5004.55</c:v>
                </c:pt>
                <c:pt idx="1598">
                  <c:v>-5004.55</c:v>
                </c:pt>
                <c:pt idx="1599">
                  <c:v>-5004.42</c:v>
                </c:pt>
                <c:pt idx="1600">
                  <c:v>-5004.42</c:v>
                </c:pt>
                <c:pt idx="1601">
                  <c:v>-5004.42</c:v>
                </c:pt>
                <c:pt idx="1602">
                  <c:v>-5004.28</c:v>
                </c:pt>
                <c:pt idx="1603">
                  <c:v>-5004.28</c:v>
                </c:pt>
                <c:pt idx="1604">
                  <c:v>-5004.28</c:v>
                </c:pt>
                <c:pt idx="1605">
                  <c:v>-5004.12</c:v>
                </c:pt>
                <c:pt idx="1606">
                  <c:v>-5004.12</c:v>
                </c:pt>
                <c:pt idx="1607">
                  <c:v>-5004.12</c:v>
                </c:pt>
                <c:pt idx="1608">
                  <c:v>-5003.95</c:v>
                </c:pt>
                <c:pt idx="1609">
                  <c:v>-5003.95</c:v>
                </c:pt>
                <c:pt idx="1610">
                  <c:v>-5003.95</c:v>
                </c:pt>
                <c:pt idx="1611">
                  <c:v>-5003.77</c:v>
                </c:pt>
                <c:pt idx="1612">
                  <c:v>-5003.77</c:v>
                </c:pt>
                <c:pt idx="1613">
                  <c:v>-5003.77</c:v>
                </c:pt>
                <c:pt idx="1614">
                  <c:v>-5003.56</c:v>
                </c:pt>
                <c:pt idx="1615">
                  <c:v>-5003.56</c:v>
                </c:pt>
                <c:pt idx="1616">
                  <c:v>-5003.56</c:v>
                </c:pt>
                <c:pt idx="1617">
                  <c:v>-5003.29</c:v>
                </c:pt>
                <c:pt idx="1618">
                  <c:v>-5003.29</c:v>
                </c:pt>
                <c:pt idx="1619">
                  <c:v>-5003.29</c:v>
                </c:pt>
                <c:pt idx="1620">
                  <c:v>-5002.96</c:v>
                </c:pt>
                <c:pt idx="1621">
                  <c:v>-5002.96</c:v>
                </c:pt>
                <c:pt idx="1622">
                  <c:v>-5002.96</c:v>
                </c:pt>
                <c:pt idx="1623">
                  <c:v>-5002.56</c:v>
                </c:pt>
                <c:pt idx="1624">
                  <c:v>-5002.56</c:v>
                </c:pt>
                <c:pt idx="1625">
                  <c:v>-5002.56</c:v>
                </c:pt>
                <c:pt idx="1626">
                  <c:v>-5002.1</c:v>
                </c:pt>
                <c:pt idx="1627">
                  <c:v>-5002.1</c:v>
                </c:pt>
                <c:pt idx="1628">
                  <c:v>-5002.1</c:v>
                </c:pt>
                <c:pt idx="1629">
                  <c:v>-5001.57</c:v>
                </c:pt>
                <c:pt idx="1630">
                  <c:v>-5001.57</c:v>
                </c:pt>
                <c:pt idx="1631">
                  <c:v>-5001.57</c:v>
                </c:pt>
                <c:pt idx="1632">
                  <c:v>-5000.99</c:v>
                </c:pt>
                <c:pt idx="1633">
                  <c:v>-5000.99</c:v>
                </c:pt>
                <c:pt idx="1634">
                  <c:v>-5000.99</c:v>
                </c:pt>
                <c:pt idx="1635">
                  <c:v>-5000.33</c:v>
                </c:pt>
                <c:pt idx="1636">
                  <c:v>-5000.33</c:v>
                </c:pt>
                <c:pt idx="1637">
                  <c:v>-5000.33</c:v>
                </c:pt>
                <c:pt idx="1638">
                  <c:v>-4999.64</c:v>
                </c:pt>
                <c:pt idx="1639">
                  <c:v>-4999.64</c:v>
                </c:pt>
                <c:pt idx="1640">
                  <c:v>-4999.64</c:v>
                </c:pt>
                <c:pt idx="1641">
                  <c:v>-4998.9</c:v>
                </c:pt>
                <c:pt idx="1642">
                  <c:v>-4998.9</c:v>
                </c:pt>
                <c:pt idx="1643">
                  <c:v>-4998.9</c:v>
                </c:pt>
                <c:pt idx="1644">
                  <c:v>-4997.9</c:v>
                </c:pt>
                <c:pt idx="1645">
                  <c:v>-4997.9</c:v>
                </c:pt>
                <c:pt idx="1646">
                  <c:v>-4997.9</c:v>
                </c:pt>
                <c:pt idx="1647">
                  <c:v>-4996.66</c:v>
                </c:pt>
                <c:pt idx="1648">
                  <c:v>-4996.66</c:v>
                </c:pt>
                <c:pt idx="1649">
                  <c:v>-4996.66</c:v>
                </c:pt>
                <c:pt idx="1650">
                  <c:v>-4995.16</c:v>
                </c:pt>
                <c:pt idx="1651">
                  <c:v>-4995.16</c:v>
                </c:pt>
                <c:pt idx="1652">
                  <c:v>-4995.16</c:v>
                </c:pt>
                <c:pt idx="1653">
                  <c:v>-4993.42</c:v>
                </c:pt>
                <c:pt idx="1654">
                  <c:v>-4993.42</c:v>
                </c:pt>
                <c:pt idx="1655">
                  <c:v>-4993.42</c:v>
                </c:pt>
                <c:pt idx="1656">
                  <c:v>-4991.42</c:v>
                </c:pt>
                <c:pt idx="1657">
                  <c:v>-4991.42</c:v>
                </c:pt>
                <c:pt idx="1658">
                  <c:v>-4991.42</c:v>
                </c:pt>
                <c:pt idx="1659">
                  <c:v>-4989.17</c:v>
                </c:pt>
                <c:pt idx="1660">
                  <c:v>-4989.17</c:v>
                </c:pt>
                <c:pt idx="1661">
                  <c:v>-4989.17</c:v>
                </c:pt>
                <c:pt idx="1662">
                  <c:v>-4986.67</c:v>
                </c:pt>
                <c:pt idx="1663">
                  <c:v>-4986.67</c:v>
                </c:pt>
                <c:pt idx="1664">
                  <c:v>-4986.67</c:v>
                </c:pt>
                <c:pt idx="1665">
                  <c:v>-4983.92</c:v>
                </c:pt>
                <c:pt idx="1666">
                  <c:v>-4983.92</c:v>
                </c:pt>
                <c:pt idx="1667">
                  <c:v>-4983.92</c:v>
                </c:pt>
                <c:pt idx="1668">
                  <c:v>-4981.09</c:v>
                </c:pt>
                <c:pt idx="1669">
                  <c:v>-4981.09</c:v>
                </c:pt>
                <c:pt idx="1670">
                  <c:v>-4981.09</c:v>
                </c:pt>
                <c:pt idx="1671">
                  <c:v>-4977.32</c:v>
                </c:pt>
                <c:pt idx="1672">
                  <c:v>-4977.32</c:v>
                </c:pt>
                <c:pt idx="1673">
                  <c:v>-4977.32</c:v>
                </c:pt>
                <c:pt idx="1674">
                  <c:v>-4972.61</c:v>
                </c:pt>
                <c:pt idx="1675">
                  <c:v>-4972.61</c:v>
                </c:pt>
                <c:pt idx="1676">
                  <c:v>-4972.61</c:v>
                </c:pt>
                <c:pt idx="1677">
                  <c:v>-4966.96</c:v>
                </c:pt>
                <c:pt idx="1678">
                  <c:v>-4966.96</c:v>
                </c:pt>
                <c:pt idx="1679">
                  <c:v>-4966.96</c:v>
                </c:pt>
                <c:pt idx="1680">
                  <c:v>-4960.37</c:v>
                </c:pt>
                <c:pt idx="1681">
                  <c:v>-4960.37</c:v>
                </c:pt>
                <c:pt idx="1682">
                  <c:v>-4960.37</c:v>
                </c:pt>
                <c:pt idx="1683">
                  <c:v>-4952.84</c:v>
                </c:pt>
                <c:pt idx="1684">
                  <c:v>-4952.84</c:v>
                </c:pt>
                <c:pt idx="1685">
                  <c:v>-4952.84</c:v>
                </c:pt>
                <c:pt idx="1686">
                  <c:v>-4944.37</c:v>
                </c:pt>
                <c:pt idx="1687">
                  <c:v>-4944.37</c:v>
                </c:pt>
                <c:pt idx="1688">
                  <c:v>-4944.37</c:v>
                </c:pt>
                <c:pt idx="1689">
                  <c:v>-4934.97</c:v>
                </c:pt>
                <c:pt idx="1690">
                  <c:v>-4934.97</c:v>
                </c:pt>
                <c:pt idx="1691">
                  <c:v>-4934.97</c:v>
                </c:pt>
                <c:pt idx="1692">
                  <c:v>-4924.62</c:v>
                </c:pt>
                <c:pt idx="1693">
                  <c:v>-4924.62</c:v>
                </c:pt>
                <c:pt idx="1694">
                  <c:v>-4924.62</c:v>
                </c:pt>
                <c:pt idx="1695">
                  <c:v>-4913.54</c:v>
                </c:pt>
                <c:pt idx="1696">
                  <c:v>-4913.54</c:v>
                </c:pt>
                <c:pt idx="1697">
                  <c:v>-4913.54</c:v>
                </c:pt>
                <c:pt idx="1698">
                  <c:v>-4899.66</c:v>
                </c:pt>
                <c:pt idx="1699">
                  <c:v>-4899.66</c:v>
                </c:pt>
                <c:pt idx="1700">
                  <c:v>-4899.66</c:v>
                </c:pt>
                <c:pt idx="1701">
                  <c:v>-4882.78</c:v>
                </c:pt>
                <c:pt idx="1702">
                  <c:v>-4882.78</c:v>
                </c:pt>
                <c:pt idx="1703">
                  <c:v>-4882.78</c:v>
                </c:pt>
                <c:pt idx="1704">
                  <c:v>-4862.9</c:v>
                </c:pt>
                <c:pt idx="1705">
                  <c:v>-4862.9</c:v>
                </c:pt>
                <c:pt idx="1706">
                  <c:v>-4862.9</c:v>
                </c:pt>
                <c:pt idx="1707">
                  <c:v>-4840.02</c:v>
                </c:pt>
                <c:pt idx="1708">
                  <c:v>-4840.02</c:v>
                </c:pt>
                <c:pt idx="1709">
                  <c:v>-4840.02</c:v>
                </c:pt>
                <c:pt idx="1710">
                  <c:v>-4814.15</c:v>
                </c:pt>
                <c:pt idx="1711">
                  <c:v>-4814.15</c:v>
                </c:pt>
                <c:pt idx="1712">
                  <c:v>-4814.15</c:v>
                </c:pt>
                <c:pt idx="1713">
                  <c:v>-4785.28</c:v>
                </c:pt>
                <c:pt idx="1714">
                  <c:v>-4785.28</c:v>
                </c:pt>
                <c:pt idx="1715">
                  <c:v>-4785.28</c:v>
                </c:pt>
                <c:pt idx="1716">
                  <c:v>-4753.41</c:v>
                </c:pt>
                <c:pt idx="1717">
                  <c:v>-4753.41</c:v>
                </c:pt>
                <c:pt idx="1718">
                  <c:v>-4753.41</c:v>
                </c:pt>
                <c:pt idx="1719">
                  <c:v>-4718.54</c:v>
                </c:pt>
                <c:pt idx="1720">
                  <c:v>-4718.54</c:v>
                </c:pt>
                <c:pt idx="1721">
                  <c:v>-4718.54</c:v>
                </c:pt>
                <c:pt idx="1722">
                  <c:v>-4678.92</c:v>
                </c:pt>
                <c:pt idx="1723">
                  <c:v>-4678.92</c:v>
                </c:pt>
                <c:pt idx="1724">
                  <c:v>-4678.92</c:v>
                </c:pt>
                <c:pt idx="1725">
                  <c:v>-4633.62</c:v>
                </c:pt>
                <c:pt idx="1726">
                  <c:v>-4633.62</c:v>
                </c:pt>
                <c:pt idx="1727">
                  <c:v>-4633.62</c:v>
                </c:pt>
                <c:pt idx="1728">
                  <c:v>-4583.03</c:v>
                </c:pt>
                <c:pt idx="1729">
                  <c:v>-4583.03</c:v>
                </c:pt>
                <c:pt idx="1730">
                  <c:v>-4583.03</c:v>
                </c:pt>
                <c:pt idx="1731">
                  <c:v>-4527.16</c:v>
                </c:pt>
                <c:pt idx="1732">
                  <c:v>-4527.16</c:v>
                </c:pt>
                <c:pt idx="1733">
                  <c:v>-4527.16</c:v>
                </c:pt>
                <c:pt idx="1734">
                  <c:v>-4466.0</c:v>
                </c:pt>
                <c:pt idx="1735">
                  <c:v>-4466.0</c:v>
                </c:pt>
                <c:pt idx="1736">
                  <c:v>-4466.0</c:v>
                </c:pt>
                <c:pt idx="1737">
                  <c:v>-4399.56</c:v>
                </c:pt>
                <c:pt idx="1738">
                  <c:v>-4399.56</c:v>
                </c:pt>
                <c:pt idx="1739">
                  <c:v>-4399.56</c:v>
                </c:pt>
                <c:pt idx="1740">
                  <c:v>-4327.83</c:v>
                </c:pt>
                <c:pt idx="1741">
                  <c:v>-4327.83</c:v>
                </c:pt>
                <c:pt idx="1742">
                  <c:v>-4327.83</c:v>
                </c:pt>
                <c:pt idx="1743">
                  <c:v>-4250.81</c:v>
                </c:pt>
                <c:pt idx="1744">
                  <c:v>-4250.81</c:v>
                </c:pt>
                <c:pt idx="1745">
                  <c:v>-4250.81</c:v>
                </c:pt>
                <c:pt idx="1746">
                  <c:v>-4168.51</c:v>
                </c:pt>
                <c:pt idx="1747">
                  <c:v>-4168.51</c:v>
                </c:pt>
                <c:pt idx="1748">
                  <c:v>-4168.51</c:v>
                </c:pt>
                <c:pt idx="1749">
                  <c:v>-4081.0</c:v>
                </c:pt>
                <c:pt idx="1750">
                  <c:v>-4081.0</c:v>
                </c:pt>
                <c:pt idx="1751">
                  <c:v>-4081.0</c:v>
                </c:pt>
                <c:pt idx="1752">
                  <c:v>-3989.64</c:v>
                </c:pt>
                <c:pt idx="1753">
                  <c:v>-3989.64</c:v>
                </c:pt>
                <c:pt idx="1754">
                  <c:v>-3989.64</c:v>
                </c:pt>
                <c:pt idx="1755">
                  <c:v>-3894.76</c:v>
                </c:pt>
                <c:pt idx="1756">
                  <c:v>-3894.76</c:v>
                </c:pt>
                <c:pt idx="1757">
                  <c:v>-3894.76</c:v>
                </c:pt>
                <c:pt idx="1758">
                  <c:v>-3796.34</c:v>
                </c:pt>
                <c:pt idx="1759">
                  <c:v>-3796.34</c:v>
                </c:pt>
                <c:pt idx="1760">
                  <c:v>-3796.34</c:v>
                </c:pt>
                <c:pt idx="1761">
                  <c:v>-3694.54</c:v>
                </c:pt>
                <c:pt idx="1762">
                  <c:v>-3694.54</c:v>
                </c:pt>
                <c:pt idx="1763">
                  <c:v>-3694.54</c:v>
                </c:pt>
                <c:pt idx="1764">
                  <c:v>-3591.3</c:v>
                </c:pt>
                <c:pt idx="1765">
                  <c:v>-3591.3</c:v>
                </c:pt>
                <c:pt idx="1766">
                  <c:v>-3591.3</c:v>
                </c:pt>
                <c:pt idx="1767">
                  <c:v>-3487.25</c:v>
                </c:pt>
                <c:pt idx="1768">
                  <c:v>-3487.25</c:v>
                </c:pt>
                <c:pt idx="1769">
                  <c:v>-3487.25</c:v>
                </c:pt>
                <c:pt idx="1770">
                  <c:v>-3382.38</c:v>
                </c:pt>
                <c:pt idx="1771">
                  <c:v>-3382.38</c:v>
                </c:pt>
                <c:pt idx="1772">
                  <c:v>-3382.38</c:v>
                </c:pt>
                <c:pt idx="1773">
                  <c:v>-3276.74</c:v>
                </c:pt>
                <c:pt idx="1774">
                  <c:v>-3276.74</c:v>
                </c:pt>
                <c:pt idx="1775">
                  <c:v>-3276.74</c:v>
                </c:pt>
                <c:pt idx="1776">
                  <c:v>-3171.86</c:v>
                </c:pt>
                <c:pt idx="1777">
                  <c:v>-3171.86</c:v>
                </c:pt>
                <c:pt idx="1778">
                  <c:v>-3171.86</c:v>
                </c:pt>
                <c:pt idx="1779">
                  <c:v>-3068.41</c:v>
                </c:pt>
                <c:pt idx="1780">
                  <c:v>-3068.41</c:v>
                </c:pt>
                <c:pt idx="1781">
                  <c:v>-3068.41</c:v>
                </c:pt>
                <c:pt idx="1782">
                  <c:v>-2966.38</c:v>
                </c:pt>
                <c:pt idx="1783">
                  <c:v>-2966.38</c:v>
                </c:pt>
                <c:pt idx="1784">
                  <c:v>-2966.38</c:v>
                </c:pt>
                <c:pt idx="1785">
                  <c:v>-2865.78</c:v>
                </c:pt>
                <c:pt idx="1786">
                  <c:v>-2865.78</c:v>
                </c:pt>
                <c:pt idx="1787">
                  <c:v>-2865.78</c:v>
                </c:pt>
                <c:pt idx="1788">
                  <c:v>-2767.3</c:v>
                </c:pt>
                <c:pt idx="1789">
                  <c:v>-2767.3</c:v>
                </c:pt>
                <c:pt idx="1790">
                  <c:v>-2768.3</c:v>
                </c:pt>
                <c:pt idx="1791">
                  <c:v>-2672.49</c:v>
                </c:pt>
                <c:pt idx="1792">
                  <c:v>-2672.49</c:v>
                </c:pt>
                <c:pt idx="1793">
                  <c:v>-2672.49</c:v>
                </c:pt>
                <c:pt idx="1794">
                  <c:v>-2579.25</c:v>
                </c:pt>
                <c:pt idx="1795">
                  <c:v>-2579.25</c:v>
                </c:pt>
                <c:pt idx="1796">
                  <c:v>-2579.25</c:v>
                </c:pt>
                <c:pt idx="1797">
                  <c:v>-2488.58</c:v>
                </c:pt>
                <c:pt idx="1798">
                  <c:v>-2488.58</c:v>
                </c:pt>
                <c:pt idx="1799">
                  <c:v>-2488.58</c:v>
                </c:pt>
                <c:pt idx="1800">
                  <c:v>-2400.65</c:v>
                </c:pt>
                <c:pt idx="1801">
                  <c:v>-2400.65</c:v>
                </c:pt>
                <c:pt idx="1802">
                  <c:v>-2400.65</c:v>
                </c:pt>
                <c:pt idx="1803">
                  <c:v>-2315.61</c:v>
                </c:pt>
                <c:pt idx="1804">
                  <c:v>-2315.61</c:v>
                </c:pt>
                <c:pt idx="1805">
                  <c:v>-2315.61</c:v>
                </c:pt>
                <c:pt idx="1806">
                  <c:v>-2233.4</c:v>
                </c:pt>
                <c:pt idx="1807">
                  <c:v>-2233.4</c:v>
                </c:pt>
                <c:pt idx="1808">
                  <c:v>-2233.4</c:v>
                </c:pt>
                <c:pt idx="1809">
                  <c:v>-2154.03</c:v>
                </c:pt>
                <c:pt idx="1810">
                  <c:v>-2154.03</c:v>
                </c:pt>
                <c:pt idx="1811">
                  <c:v>-2154.03</c:v>
                </c:pt>
                <c:pt idx="1812">
                  <c:v>-2077.51</c:v>
                </c:pt>
                <c:pt idx="1813">
                  <c:v>-2077.51</c:v>
                </c:pt>
                <c:pt idx="1814">
                  <c:v>-2077.51</c:v>
                </c:pt>
                <c:pt idx="1815">
                  <c:v>-2003.72</c:v>
                </c:pt>
                <c:pt idx="1816">
                  <c:v>-2003.72</c:v>
                </c:pt>
                <c:pt idx="1817">
                  <c:v>-2003.72</c:v>
                </c:pt>
                <c:pt idx="1818">
                  <c:v>-1932.59</c:v>
                </c:pt>
                <c:pt idx="1819">
                  <c:v>-1932.59</c:v>
                </c:pt>
                <c:pt idx="1820">
                  <c:v>-1932.59</c:v>
                </c:pt>
                <c:pt idx="1821">
                  <c:v>-1864.12</c:v>
                </c:pt>
                <c:pt idx="1822">
                  <c:v>-1864.12</c:v>
                </c:pt>
                <c:pt idx="1823">
                  <c:v>-1864.12</c:v>
                </c:pt>
                <c:pt idx="1824">
                  <c:v>-1798.3</c:v>
                </c:pt>
                <c:pt idx="1825">
                  <c:v>-1798.3</c:v>
                </c:pt>
                <c:pt idx="1826">
                  <c:v>-1798.3</c:v>
                </c:pt>
                <c:pt idx="1827">
                  <c:v>-1734.91</c:v>
                </c:pt>
                <c:pt idx="1828">
                  <c:v>-1734.91</c:v>
                </c:pt>
                <c:pt idx="1829">
                  <c:v>-1734.91</c:v>
                </c:pt>
                <c:pt idx="1830">
                  <c:v>-1673.87</c:v>
                </c:pt>
                <c:pt idx="1831">
                  <c:v>-1673.87</c:v>
                </c:pt>
                <c:pt idx="1832">
                  <c:v>-1673.87</c:v>
                </c:pt>
                <c:pt idx="1833">
                  <c:v>-1615.19</c:v>
                </c:pt>
                <c:pt idx="1834">
                  <c:v>-1615.19</c:v>
                </c:pt>
                <c:pt idx="1835">
                  <c:v>-1615.19</c:v>
                </c:pt>
                <c:pt idx="1836">
                  <c:v>-1558.79</c:v>
                </c:pt>
                <c:pt idx="1837">
                  <c:v>-1558.79</c:v>
                </c:pt>
                <c:pt idx="1838">
                  <c:v>-1558.79</c:v>
                </c:pt>
                <c:pt idx="1839">
                  <c:v>-1504.47</c:v>
                </c:pt>
                <c:pt idx="1840">
                  <c:v>-1504.47</c:v>
                </c:pt>
                <c:pt idx="1841">
                  <c:v>-1504.47</c:v>
                </c:pt>
                <c:pt idx="1842">
                  <c:v>-1452.21</c:v>
                </c:pt>
                <c:pt idx="1843">
                  <c:v>-1452.21</c:v>
                </c:pt>
                <c:pt idx="1844">
                  <c:v>-1452.21</c:v>
                </c:pt>
                <c:pt idx="1845">
                  <c:v>-1402.01</c:v>
                </c:pt>
                <c:pt idx="1846">
                  <c:v>-1402.01</c:v>
                </c:pt>
                <c:pt idx="1847">
                  <c:v>-1402.01</c:v>
                </c:pt>
                <c:pt idx="1848">
                  <c:v>-1353.69</c:v>
                </c:pt>
                <c:pt idx="1849">
                  <c:v>-1353.69</c:v>
                </c:pt>
                <c:pt idx="1850">
                  <c:v>-1353.69</c:v>
                </c:pt>
                <c:pt idx="1851">
                  <c:v>-1307.16</c:v>
                </c:pt>
                <c:pt idx="1852">
                  <c:v>-1307.16</c:v>
                </c:pt>
                <c:pt idx="1853">
                  <c:v>-1307.16</c:v>
                </c:pt>
                <c:pt idx="1854">
                  <c:v>-1262.42</c:v>
                </c:pt>
                <c:pt idx="1855">
                  <c:v>-1262.42</c:v>
                </c:pt>
                <c:pt idx="1856">
                  <c:v>-1262.42</c:v>
                </c:pt>
                <c:pt idx="1857">
                  <c:v>-1219.42</c:v>
                </c:pt>
                <c:pt idx="1858">
                  <c:v>-1219.42</c:v>
                </c:pt>
                <c:pt idx="1859">
                  <c:v>-1219.42</c:v>
                </c:pt>
                <c:pt idx="1860">
                  <c:v>-1177.98</c:v>
                </c:pt>
                <c:pt idx="1861">
                  <c:v>-1177.98</c:v>
                </c:pt>
                <c:pt idx="1862">
                  <c:v>-1177.98</c:v>
                </c:pt>
                <c:pt idx="1863">
                  <c:v>-1138.09</c:v>
                </c:pt>
                <c:pt idx="1864">
                  <c:v>-1138.09</c:v>
                </c:pt>
                <c:pt idx="1865">
                  <c:v>-1138.09</c:v>
                </c:pt>
                <c:pt idx="1866">
                  <c:v>-1099.75</c:v>
                </c:pt>
                <c:pt idx="1867">
                  <c:v>-1099.75</c:v>
                </c:pt>
                <c:pt idx="1868">
                  <c:v>-1099.75</c:v>
                </c:pt>
                <c:pt idx="1869">
                  <c:v>-1062.83</c:v>
                </c:pt>
                <c:pt idx="1870">
                  <c:v>-1062.83</c:v>
                </c:pt>
                <c:pt idx="1871">
                  <c:v>-1062.83</c:v>
                </c:pt>
                <c:pt idx="1872">
                  <c:v>-1027.24</c:v>
                </c:pt>
                <c:pt idx="1873">
                  <c:v>-1027.24</c:v>
                </c:pt>
                <c:pt idx="1874">
                  <c:v>-1027.24</c:v>
                </c:pt>
                <c:pt idx="1875">
                  <c:v>-992.997</c:v>
                </c:pt>
                <c:pt idx="1876">
                  <c:v>-992.997</c:v>
                </c:pt>
                <c:pt idx="1877">
                  <c:v>-992.997</c:v>
                </c:pt>
                <c:pt idx="1878">
                  <c:v>-960.0609999999996</c:v>
                </c:pt>
                <c:pt idx="1879">
                  <c:v>-960.0609999999996</c:v>
                </c:pt>
                <c:pt idx="1880">
                  <c:v>-960.0609999999996</c:v>
                </c:pt>
                <c:pt idx="1881">
                  <c:v>-928.3019999999996</c:v>
                </c:pt>
                <c:pt idx="1882">
                  <c:v>-928.3019999999996</c:v>
                </c:pt>
                <c:pt idx="1883">
                  <c:v>-928.3019999999996</c:v>
                </c:pt>
                <c:pt idx="1884">
                  <c:v>-897.701</c:v>
                </c:pt>
                <c:pt idx="1885">
                  <c:v>-897.701</c:v>
                </c:pt>
                <c:pt idx="1886">
                  <c:v>-897.701</c:v>
                </c:pt>
                <c:pt idx="1887">
                  <c:v>-868.3109999999996</c:v>
                </c:pt>
                <c:pt idx="1888">
                  <c:v>-868.3109999999996</c:v>
                </c:pt>
                <c:pt idx="1889">
                  <c:v>-868.3109999999996</c:v>
                </c:pt>
                <c:pt idx="1890">
                  <c:v>-839.9219999999996</c:v>
                </c:pt>
                <c:pt idx="1891">
                  <c:v>-839.9219999999996</c:v>
                </c:pt>
                <c:pt idx="1892">
                  <c:v>-839.9219999999996</c:v>
                </c:pt>
                <c:pt idx="1893">
                  <c:v>-812.5599999999995</c:v>
                </c:pt>
                <c:pt idx="1894">
                  <c:v>-812.5599999999995</c:v>
                </c:pt>
                <c:pt idx="1895">
                  <c:v>-812.5599999999995</c:v>
                </c:pt>
                <c:pt idx="1896">
                  <c:v>-786.175</c:v>
                </c:pt>
                <c:pt idx="1897">
                  <c:v>-786.175</c:v>
                </c:pt>
                <c:pt idx="1898">
                  <c:v>-786.175</c:v>
                </c:pt>
                <c:pt idx="1899">
                  <c:v>-786.175</c:v>
                </c:pt>
                <c:pt idx="1900">
                  <c:v>-760.766</c:v>
                </c:pt>
                <c:pt idx="1901">
                  <c:v>-786.175</c:v>
                </c:pt>
                <c:pt idx="1902">
                  <c:v>-760.766</c:v>
                </c:pt>
                <c:pt idx="1903">
                  <c:v>-760.766</c:v>
                </c:pt>
                <c:pt idx="1904">
                  <c:v>-736.393</c:v>
                </c:pt>
                <c:pt idx="1905">
                  <c:v>-736.393</c:v>
                </c:pt>
                <c:pt idx="1906">
                  <c:v>-712.764</c:v>
                </c:pt>
                <c:pt idx="1907">
                  <c:v>-736.393</c:v>
                </c:pt>
                <c:pt idx="1908">
                  <c:v>-712.764</c:v>
                </c:pt>
                <c:pt idx="1909">
                  <c:v>-712.764</c:v>
                </c:pt>
                <c:pt idx="1910">
                  <c:v>-690.008</c:v>
                </c:pt>
                <c:pt idx="1911">
                  <c:v>-690.008</c:v>
                </c:pt>
                <c:pt idx="1912">
                  <c:v>-668.0650000000001</c:v>
                </c:pt>
                <c:pt idx="1913">
                  <c:v>-690.008</c:v>
                </c:pt>
                <c:pt idx="1914">
                  <c:v>-668.0650000000001</c:v>
                </c:pt>
                <c:pt idx="1915">
                  <c:v>-668.0650000000001</c:v>
                </c:pt>
                <c:pt idx="1916">
                  <c:v>-646.9359999999996</c:v>
                </c:pt>
                <c:pt idx="1917">
                  <c:v>-646.9359999999996</c:v>
                </c:pt>
                <c:pt idx="1918">
                  <c:v>-626.572</c:v>
                </c:pt>
                <c:pt idx="1919">
                  <c:v>-646.9359999999996</c:v>
                </c:pt>
                <c:pt idx="1920">
                  <c:v>-626.572</c:v>
                </c:pt>
                <c:pt idx="1921">
                  <c:v>-626.572</c:v>
                </c:pt>
                <c:pt idx="1922">
                  <c:v>-606.899</c:v>
                </c:pt>
                <c:pt idx="1923">
                  <c:v>-606.899</c:v>
                </c:pt>
                <c:pt idx="1924">
                  <c:v>-587.9169999999996</c:v>
                </c:pt>
                <c:pt idx="1925">
                  <c:v>-606.899</c:v>
                </c:pt>
                <c:pt idx="1926">
                  <c:v>-587.9169999999996</c:v>
                </c:pt>
                <c:pt idx="1927">
                  <c:v>-587.9169999999996</c:v>
                </c:pt>
                <c:pt idx="1928">
                  <c:v>-569.624</c:v>
                </c:pt>
                <c:pt idx="1929">
                  <c:v>-569.624</c:v>
                </c:pt>
                <c:pt idx="1930">
                  <c:v>-551.996</c:v>
                </c:pt>
                <c:pt idx="1931">
                  <c:v>-569.624</c:v>
                </c:pt>
                <c:pt idx="1932">
                  <c:v>-551.996</c:v>
                </c:pt>
                <c:pt idx="1933">
                  <c:v>-551.996</c:v>
                </c:pt>
                <c:pt idx="1934">
                  <c:v>-534.9589999999995</c:v>
                </c:pt>
                <c:pt idx="1935">
                  <c:v>-534.9589999999995</c:v>
                </c:pt>
                <c:pt idx="1936">
                  <c:v>-518.509</c:v>
                </c:pt>
                <c:pt idx="1937">
                  <c:v>-534.9589999999995</c:v>
                </c:pt>
                <c:pt idx="1938">
                  <c:v>-518.509</c:v>
                </c:pt>
                <c:pt idx="1939">
                  <c:v>-518.509</c:v>
                </c:pt>
                <c:pt idx="1940">
                  <c:v>-502.645</c:v>
                </c:pt>
                <c:pt idx="1941">
                  <c:v>-502.645</c:v>
                </c:pt>
                <c:pt idx="1942">
                  <c:v>-487.354</c:v>
                </c:pt>
                <c:pt idx="1943">
                  <c:v>-502.645</c:v>
                </c:pt>
                <c:pt idx="1944">
                  <c:v>-487.354</c:v>
                </c:pt>
                <c:pt idx="1945">
                  <c:v>-487.354</c:v>
                </c:pt>
                <c:pt idx="1946">
                  <c:v>-472.572</c:v>
                </c:pt>
                <c:pt idx="1947">
                  <c:v>-472.572</c:v>
                </c:pt>
                <c:pt idx="1948">
                  <c:v>-458.29</c:v>
                </c:pt>
                <c:pt idx="1949">
                  <c:v>-472.572</c:v>
                </c:pt>
                <c:pt idx="1950">
                  <c:v>-458.29</c:v>
                </c:pt>
                <c:pt idx="1951">
                  <c:v>-458.29</c:v>
                </c:pt>
                <c:pt idx="1952">
                  <c:v>-445.801</c:v>
                </c:pt>
                <c:pt idx="1953">
                  <c:v>-445.801</c:v>
                </c:pt>
                <c:pt idx="1954">
                  <c:v>-432.4829999999996</c:v>
                </c:pt>
                <c:pt idx="1955">
                  <c:v>-445.801</c:v>
                </c:pt>
                <c:pt idx="1956">
                  <c:v>-432.4829999999996</c:v>
                </c:pt>
                <c:pt idx="1957">
                  <c:v>-432.4829999999996</c:v>
                </c:pt>
                <c:pt idx="1958">
                  <c:v>-419.605</c:v>
                </c:pt>
                <c:pt idx="1959">
                  <c:v>-419.605</c:v>
                </c:pt>
                <c:pt idx="1960">
                  <c:v>-407.153</c:v>
                </c:pt>
                <c:pt idx="1961">
                  <c:v>-419.605</c:v>
                </c:pt>
                <c:pt idx="1962">
                  <c:v>-407.153</c:v>
                </c:pt>
                <c:pt idx="1963">
                  <c:v>-407.153</c:v>
                </c:pt>
                <c:pt idx="1964">
                  <c:v>-395.127</c:v>
                </c:pt>
                <c:pt idx="1965">
                  <c:v>-395.127</c:v>
                </c:pt>
                <c:pt idx="1966">
                  <c:v>-383.525</c:v>
                </c:pt>
                <c:pt idx="1967">
                  <c:v>-395.127</c:v>
                </c:pt>
                <c:pt idx="1968">
                  <c:v>-383.525</c:v>
                </c:pt>
                <c:pt idx="1969">
                  <c:v>-383.525</c:v>
                </c:pt>
                <c:pt idx="1970">
                  <c:v>-372.307</c:v>
                </c:pt>
                <c:pt idx="1971">
                  <c:v>-372.307</c:v>
                </c:pt>
                <c:pt idx="1972">
                  <c:v>-361.452</c:v>
                </c:pt>
                <c:pt idx="1973">
                  <c:v>-372.307</c:v>
                </c:pt>
                <c:pt idx="1974">
                  <c:v>-361.452</c:v>
                </c:pt>
                <c:pt idx="1975">
                  <c:v>-361.452</c:v>
                </c:pt>
                <c:pt idx="1976">
                  <c:v>-350.961</c:v>
                </c:pt>
                <c:pt idx="1977">
                  <c:v>-350.961</c:v>
                </c:pt>
                <c:pt idx="1978">
                  <c:v>-340.854</c:v>
                </c:pt>
                <c:pt idx="1979">
                  <c:v>-350.961</c:v>
                </c:pt>
                <c:pt idx="1980">
                  <c:v>-340.854</c:v>
                </c:pt>
                <c:pt idx="1981">
                  <c:v>-340.854</c:v>
                </c:pt>
                <c:pt idx="1982">
                  <c:v>-331.045</c:v>
                </c:pt>
                <c:pt idx="1983">
                  <c:v>-331.045</c:v>
                </c:pt>
                <c:pt idx="1984">
                  <c:v>-321.563</c:v>
                </c:pt>
                <c:pt idx="1985">
                  <c:v>-331.045</c:v>
                </c:pt>
                <c:pt idx="1986">
                  <c:v>-321.563</c:v>
                </c:pt>
                <c:pt idx="1987">
                  <c:v>-321.563</c:v>
                </c:pt>
                <c:pt idx="1988">
                  <c:v>-312.386</c:v>
                </c:pt>
                <c:pt idx="1989">
                  <c:v>-312.386</c:v>
                </c:pt>
                <c:pt idx="1990">
                  <c:v>-303.515</c:v>
                </c:pt>
                <c:pt idx="1991">
                  <c:v>-312.386</c:v>
                </c:pt>
                <c:pt idx="1992">
                  <c:v>-321.563</c:v>
                </c:pt>
                <c:pt idx="1993">
                  <c:v>-321.563</c:v>
                </c:pt>
                <c:pt idx="1994">
                  <c:v>-312.386</c:v>
                </c:pt>
                <c:pt idx="1995">
                  <c:v>-312.386</c:v>
                </c:pt>
                <c:pt idx="1996">
                  <c:v>-312.386</c:v>
                </c:pt>
                <c:pt idx="1997">
                  <c:v>-312.386</c:v>
                </c:pt>
                <c:pt idx="1998">
                  <c:v>-303.515</c:v>
                </c:pt>
                <c:pt idx="1999">
                  <c:v>-303.515</c:v>
                </c:pt>
                <c:pt idx="2000">
                  <c:v>-303.515</c:v>
                </c:pt>
                <c:pt idx="2001">
                  <c:v>-294.97</c:v>
                </c:pt>
                <c:pt idx="2002">
                  <c:v>-294.97</c:v>
                </c:pt>
                <c:pt idx="2003">
                  <c:v>-294.97</c:v>
                </c:pt>
                <c:pt idx="2004">
                  <c:v>-287.454</c:v>
                </c:pt>
                <c:pt idx="2005">
                  <c:v>-287.454</c:v>
                </c:pt>
                <c:pt idx="2006">
                  <c:v>-287.454</c:v>
                </c:pt>
                <c:pt idx="2007">
                  <c:v>-280.099</c:v>
                </c:pt>
                <c:pt idx="2008">
                  <c:v>-280.099</c:v>
                </c:pt>
                <c:pt idx="2009">
                  <c:v>-280.099</c:v>
                </c:pt>
                <c:pt idx="2010">
                  <c:v>-272.882</c:v>
                </c:pt>
                <c:pt idx="2011">
                  <c:v>-272.882</c:v>
                </c:pt>
                <c:pt idx="2012">
                  <c:v>-272.882</c:v>
                </c:pt>
                <c:pt idx="2013">
                  <c:v>-265.805</c:v>
                </c:pt>
                <c:pt idx="2014">
                  <c:v>-265.805</c:v>
                </c:pt>
                <c:pt idx="2015">
                  <c:v>-265.805</c:v>
                </c:pt>
                <c:pt idx="2016">
                  <c:v>-258.866</c:v>
                </c:pt>
                <c:pt idx="2017">
                  <c:v>-258.866</c:v>
                </c:pt>
                <c:pt idx="2018">
                  <c:v>-258.866</c:v>
                </c:pt>
                <c:pt idx="2019">
                  <c:v>-252.067</c:v>
                </c:pt>
                <c:pt idx="2020">
                  <c:v>-252.067</c:v>
                </c:pt>
                <c:pt idx="2021">
                  <c:v>-252.067</c:v>
                </c:pt>
                <c:pt idx="2022">
                  <c:v>-245.406</c:v>
                </c:pt>
                <c:pt idx="2023">
                  <c:v>-245.406</c:v>
                </c:pt>
                <c:pt idx="2024">
                  <c:v>-245.406</c:v>
                </c:pt>
                <c:pt idx="2025">
                  <c:v>-238.885</c:v>
                </c:pt>
                <c:pt idx="2026">
                  <c:v>-238.885</c:v>
                </c:pt>
                <c:pt idx="2027">
                  <c:v>-238.885</c:v>
                </c:pt>
                <c:pt idx="2028">
                  <c:v>-232.502</c:v>
                </c:pt>
                <c:pt idx="2029">
                  <c:v>-232.502</c:v>
                </c:pt>
                <c:pt idx="2030">
                  <c:v>-232.502</c:v>
                </c:pt>
                <c:pt idx="2031">
                  <c:v>-226.259</c:v>
                </c:pt>
                <c:pt idx="2032">
                  <c:v>-226.259</c:v>
                </c:pt>
                <c:pt idx="2033">
                  <c:v>-226.259</c:v>
                </c:pt>
                <c:pt idx="2034">
                  <c:v>-220.154</c:v>
                </c:pt>
                <c:pt idx="2035">
                  <c:v>-220.154</c:v>
                </c:pt>
                <c:pt idx="2036">
                  <c:v>-220.154</c:v>
                </c:pt>
                <c:pt idx="2037">
                  <c:v>-214.189</c:v>
                </c:pt>
                <c:pt idx="2038">
                  <c:v>-214.189</c:v>
                </c:pt>
                <c:pt idx="2039">
                  <c:v>-214.189</c:v>
                </c:pt>
                <c:pt idx="2040">
                  <c:v>-208.362</c:v>
                </c:pt>
                <c:pt idx="2041">
                  <c:v>-208.362</c:v>
                </c:pt>
                <c:pt idx="2042">
                  <c:v>-208.362</c:v>
                </c:pt>
                <c:pt idx="2043">
                  <c:v>-202.675</c:v>
                </c:pt>
                <c:pt idx="2044">
                  <c:v>-202.675</c:v>
                </c:pt>
                <c:pt idx="2045">
                  <c:v>-202.675</c:v>
                </c:pt>
                <c:pt idx="2046">
                  <c:v>-197.126</c:v>
                </c:pt>
                <c:pt idx="2047">
                  <c:v>-197.126</c:v>
                </c:pt>
                <c:pt idx="2048">
                  <c:v>-197.126</c:v>
                </c:pt>
                <c:pt idx="2049">
                  <c:v>-191.716</c:v>
                </c:pt>
                <c:pt idx="2050">
                  <c:v>-191.716</c:v>
                </c:pt>
                <c:pt idx="2051">
                  <c:v>-191.716</c:v>
                </c:pt>
                <c:pt idx="2052">
                  <c:v>-186.446</c:v>
                </c:pt>
                <c:pt idx="2053">
                  <c:v>-186.446</c:v>
                </c:pt>
                <c:pt idx="2054">
                  <c:v>-186.446</c:v>
                </c:pt>
                <c:pt idx="2055">
                  <c:v>-181.314</c:v>
                </c:pt>
                <c:pt idx="2056">
                  <c:v>-181.314</c:v>
                </c:pt>
                <c:pt idx="2057">
                  <c:v>-181.314</c:v>
                </c:pt>
                <c:pt idx="2058">
                  <c:v>-176.321</c:v>
                </c:pt>
                <c:pt idx="2059">
                  <c:v>-176.321</c:v>
                </c:pt>
                <c:pt idx="2060">
                  <c:v>-176.321</c:v>
                </c:pt>
                <c:pt idx="2061">
                  <c:v>-171.467</c:v>
                </c:pt>
                <c:pt idx="2062">
                  <c:v>-171.467</c:v>
                </c:pt>
                <c:pt idx="2063">
                  <c:v>-171.467</c:v>
                </c:pt>
                <c:pt idx="2064">
                  <c:v>-166.753</c:v>
                </c:pt>
                <c:pt idx="2065">
                  <c:v>-166.753</c:v>
                </c:pt>
                <c:pt idx="2066">
                  <c:v>-166.753</c:v>
                </c:pt>
                <c:pt idx="2067">
                  <c:v>-162.177</c:v>
                </c:pt>
                <c:pt idx="2068">
                  <c:v>-162.177</c:v>
                </c:pt>
                <c:pt idx="2069">
                  <c:v>-162.177</c:v>
                </c:pt>
                <c:pt idx="2070">
                  <c:v>-157.74</c:v>
                </c:pt>
                <c:pt idx="2071">
                  <c:v>-157.74</c:v>
                </c:pt>
                <c:pt idx="2072">
                  <c:v>-157.74</c:v>
                </c:pt>
                <c:pt idx="2073">
                  <c:v>-153.442</c:v>
                </c:pt>
                <c:pt idx="2074">
                  <c:v>-153.442</c:v>
                </c:pt>
                <c:pt idx="2075">
                  <c:v>-153.442</c:v>
                </c:pt>
                <c:pt idx="2076">
                  <c:v>-149.284</c:v>
                </c:pt>
                <c:pt idx="2077">
                  <c:v>-149.284</c:v>
                </c:pt>
                <c:pt idx="2078">
                  <c:v>-149.284</c:v>
                </c:pt>
                <c:pt idx="2079">
                  <c:v>-145.264</c:v>
                </c:pt>
                <c:pt idx="2080">
                  <c:v>-145.264</c:v>
                </c:pt>
                <c:pt idx="2081">
                  <c:v>-145.264</c:v>
                </c:pt>
                <c:pt idx="2082">
                  <c:v>-141.383</c:v>
                </c:pt>
                <c:pt idx="2083">
                  <c:v>-141.383</c:v>
                </c:pt>
                <c:pt idx="2084">
                  <c:v>-141.383</c:v>
                </c:pt>
                <c:pt idx="2085">
                  <c:v>-137.641</c:v>
                </c:pt>
                <c:pt idx="2086">
                  <c:v>-137.641</c:v>
                </c:pt>
                <c:pt idx="2087">
                  <c:v>-137.641</c:v>
                </c:pt>
                <c:pt idx="2088">
                  <c:v>-134.038</c:v>
                </c:pt>
                <c:pt idx="2089">
                  <c:v>-134.038</c:v>
                </c:pt>
                <c:pt idx="2090">
                  <c:v>-134.038</c:v>
                </c:pt>
                <c:pt idx="2091">
                  <c:v>-130.574</c:v>
                </c:pt>
                <c:pt idx="2092">
                  <c:v>-130.574</c:v>
                </c:pt>
                <c:pt idx="2093">
                  <c:v>-130.574</c:v>
                </c:pt>
                <c:pt idx="2094">
                  <c:v>-127.249</c:v>
                </c:pt>
                <c:pt idx="2095">
                  <c:v>-127.249</c:v>
                </c:pt>
                <c:pt idx="2096">
                  <c:v>-127.249</c:v>
                </c:pt>
                <c:pt idx="2097">
                  <c:v>-124.063</c:v>
                </c:pt>
                <c:pt idx="2098">
                  <c:v>-124.063</c:v>
                </c:pt>
                <c:pt idx="2099">
                  <c:v>-124.063</c:v>
                </c:pt>
                <c:pt idx="2100">
                  <c:v>-121.016</c:v>
                </c:pt>
                <c:pt idx="2101">
                  <c:v>-121.016</c:v>
                </c:pt>
                <c:pt idx="2102">
                  <c:v>-121.016</c:v>
                </c:pt>
                <c:pt idx="2103">
                  <c:v>-118.109</c:v>
                </c:pt>
                <c:pt idx="2104">
                  <c:v>-118.109</c:v>
                </c:pt>
                <c:pt idx="2105">
                  <c:v>-118.109</c:v>
                </c:pt>
                <c:pt idx="2106">
                  <c:v>-115.34</c:v>
                </c:pt>
                <c:pt idx="2107">
                  <c:v>-115.34</c:v>
                </c:pt>
                <c:pt idx="2108">
                  <c:v>-115.34</c:v>
                </c:pt>
                <c:pt idx="2109">
                  <c:v>-112.71</c:v>
                </c:pt>
                <c:pt idx="2110">
                  <c:v>-112.71</c:v>
                </c:pt>
                <c:pt idx="2111">
                  <c:v>-112.71</c:v>
                </c:pt>
                <c:pt idx="2112">
                  <c:v>-110.219</c:v>
                </c:pt>
                <c:pt idx="2113">
                  <c:v>-110.219</c:v>
                </c:pt>
                <c:pt idx="2114">
                  <c:v>-110.477</c:v>
                </c:pt>
                <c:pt idx="2115">
                  <c:v>-108.118</c:v>
                </c:pt>
                <c:pt idx="2116">
                  <c:v>-108.118</c:v>
                </c:pt>
                <c:pt idx="2117">
                  <c:v>-108.118</c:v>
                </c:pt>
                <c:pt idx="2118">
                  <c:v>-105.899</c:v>
                </c:pt>
                <c:pt idx="2119">
                  <c:v>-105.899</c:v>
                </c:pt>
                <c:pt idx="2120">
                  <c:v>-105.899</c:v>
                </c:pt>
                <c:pt idx="2121">
                  <c:v>-103.818</c:v>
                </c:pt>
                <c:pt idx="2122">
                  <c:v>-103.818</c:v>
                </c:pt>
                <c:pt idx="2123">
                  <c:v>-103.818</c:v>
                </c:pt>
                <c:pt idx="2124">
                  <c:v>-101.878</c:v>
                </c:pt>
                <c:pt idx="2125">
                  <c:v>-101.878</c:v>
                </c:pt>
                <c:pt idx="2126">
                  <c:v>-101.878</c:v>
                </c:pt>
                <c:pt idx="2127">
                  <c:v>-100.076</c:v>
                </c:pt>
                <c:pt idx="2128">
                  <c:v>-100.076</c:v>
                </c:pt>
                <c:pt idx="2129">
                  <c:v>-100.076</c:v>
                </c:pt>
                <c:pt idx="2130">
                  <c:v>-98.2684</c:v>
                </c:pt>
                <c:pt idx="2131">
                  <c:v>-98.2684</c:v>
                </c:pt>
                <c:pt idx="2132">
                  <c:v>-98.2684</c:v>
                </c:pt>
                <c:pt idx="2133">
                  <c:v>-96.193</c:v>
                </c:pt>
                <c:pt idx="2134">
                  <c:v>-96.193</c:v>
                </c:pt>
                <c:pt idx="2135">
                  <c:v>-96.193</c:v>
                </c:pt>
                <c:pt idx="2136">
                  <c:v>-94.15239999999994</c:v>
                </c:pt>
                <c:pt idx="2137">
                  <c:v>-94.15239999999994</c:v>
                </c:pt>
                <c:pt idx="2138">
                  <c:v>-94.15239999999994</c:v>
                </c:pt>
                <c:pt idx="2139">
                  <c:v>-92.1466</c:v>
                </c:pt>
                <c:pt idx="2140">
                  <c:v>-92.1466</c:v>
                </c:pt>
                <c:pt idx="2141">
                  <c:v>-92.1466</c:v>
                </c:pt>
                <c:pt idx="2142">
                  <c:v>-90.17559999999995</c:v>
                </c:pt>
                <c:pt idx="2143">
                  <c:v>-90.17559999999995</c:v>
                </c:pt>
                <c:pt idx="2144">
                  <c:v>-90.17559999999995</c:v>
                </c:pt>
                <c:pt idx="2145">
                  <c:v>-88.2395</c:v>
                </c:pt>
                <c:pt idx="2146">
                  <c:v>-88.2395</c:v>
                </c:pt>
                <c:pt idx="2147">
                  <c:v>-88.2395</c:v>
                </c:pt>
                <c:pt idx="2148">
                  <c:v>-86.33829999999998</c:v>
                </c:pt>
                <c:pt idx="2149">
                  <c:v>-86.33829999999998</c:v>
                </c:pt>
                <c:pt idx="2150">
                  <c:v>-86.33829999999998</c:v>
                </c:pt>
                <c:pt idx="2151">
                  <c:v>-84.4718</c:v>
                </c:pt>
                <c:pt idx="2152">
                  <c:v>-84.4718</c:v>
                </c:pt>
                <c:pt idx="2153">
                  <c:v>-84.4718</c:v>
                </c:pt>
                <c:pt idx="2154">
                  <c:v>-82.6402</c:v>
                </c:pt>
                <c:pt idx="2155">
                  <c:v>-82.6402</c:v>
                </c:pt>
                <c:pt idx="2156">
                  <c:v>-82.6402</c:v>
                </c:pt>
                <c:pt idx="2157">
                  <c:v>-80.8435</c:v>
                </c:pt>
                <c:pt idx="2158">
                  <c:v>-80.8435</c:v>
                </c:pt>
                <c:pt idx="2159">
                  <c:v>-80.8435</c:v>
                </c:pt>
                <c:pt idx="2160">
                  <c:v>-79.0815</c:v>
                </c:pt>
                <c:pt idx="2161">
                  <c:v>-79.0815</c:v>
                </c:pt>
                <c:pt idx="2162">
                  <c:v>-79.0815</c:v>
                </c:pt>
                <c:pt idx="2163">
                  <c:v>-77.3545</c:v>
                </c:pt>
                <c:pt idx="2164">
                  <c:v>-77.3545</c:v>
                </c:pt>
                <c:pt idx="2165">
                  <c:v>-77.3545</c:v>
                </c:pt>
                <c:pt idx="2166">
                  <c:v>-75.6622</c:v>
                </c:pt>
                <c:pt idx="2167">
                  <c:v>-75.6622</c:v>
                </c:pt>
                <c:pt idx="2168">
                  <c:v>-75.6622</c:v>
                </c:pt>
                <c:pt idx="2169">
                  <c:v>-74.0048</c:v>
                </c:pt>
                <c:pt idx="2170">
                  <c:v>-74.0048</c:v>
                </c:pt>
                <c:pt idx="2171">
                  <c:v>-74.0048</c:v>
                </c:pt>
                <c:pt idx="2172">
                  <c:v>-72.3822</c:v>
                </c:pt>
                <c:pt idx="2173">
                  <c:v>-72.3822</c:v>
                </c:pt>
                <c:pt idx="2174">
                  <c:v>-72.3822</c:v>
                </c:pt>
                <c:pt idx="2175">
                  <c:v>-70.7945</c:v>
                </c:pt>
                <c:pt idx="2176">
                  <c:v>-70.7945</c:v>
                </c:pt>
                <c:pt idx="2177">
                  <c:v>-70.7945</c:v>
                </c:pt>
                <c:pt idx="2178">
                  <c:v>-69.2416</c:v>
                </c:pt>
                <c:pt idx="2179">
                  <c:v>-69.2416</c:v>
                </c:pt>
                <c:pt idx="2180">
                  <c:v>-69.2416</c:v>
                </c:pt>
                <c:pt idx="2181">
                  <c:v>-67.7235</c:v>
                </c:pt>
                <c:pt idx="2182">
                  <c:v>-67.7235</c:v>
                </c:pt>
                <c:pt idx="2183">
                  <c:v>-67.7235</c:v>
                </c:pt>
                <c:pt idx="2184">
                  <c:v>-66.2403</c:v>
                </c:pt>
                <c:pt idx="2185">
                  <c:v>-66.2403</c:v>
                </c:pt>
                <c:pt idx="2186">
                  <c:v>-66.2403</c:v>
                </c:pt>
                <c:pt idx="2187">
                  <c:v>-64.7919</c:v>
                </c:pt>
                <c:pt idx="2188">
                  <c:v>-64.7919</c:v>
                </c:pt>
                <c:pt idx="2189">
                  <c:v>-64.7919</c:v>
                </c:pt>
                <c:pt idx="2190">
                  <c:v>-63.3784</c:v>
                </c:pt>
                <c:pt idx="2191">
                  <c:v>-63.3784</c:v>
                </c:pt>
                <c:pt idx="2192">
                  <c:v>-63.3784</c:v>
                </c:pt>
                <c:pt idx="2193">
                  <c:v>-61.9997</c:v>
                </c:pt>
                <c:pt idx="2194">
                  <c:v>-61.9997</c:v>
                </c:pt>
                <c:pt idx="2195">
                  <c:v>-61.9997</c:v>
                </c:pt>
                <c:pt idx="2196">
                  <c:v>-60.6558</c:v>
                </c:pt>
                <c:pt idx="2197">
                  <c:v>-60.6558</c:v>
                </c:pt>
                <c:pt idx="2198">
                  <c:v>-60.6558</c:v>
                </c:pt>
                <c:pt idx="2199">
                  <c:v>-59.3467</c:v>
                </c:pt>
                <c:pt idx="2200">
                  <c:v>-59.3467</c:v>
                </c:pt>
                <c:pt idx="2201">
                  <c:v>-59.3467</c:v>
                </c:pt>
                <c:pt idx="2202">
                  <c:v>-58.0725</c:v>
                </c:pt>
                <c:pt idx="2203">
                  <c:v>-58.0725</c:v>
                </c:pt>
                <c:pt idx="2204">
                  <c:v>-58.0725</c:v>
                </c:pt>
                <c:pt idx="2205">
                  <c:v>-56.8332</c:v>
                </c:pt>
                <c:pt idx="2206">
                  <c:v>-56.8332</c:v>
                </c:pt>
                <c:pt idx="2207">
                  <c:v>-56.8332</c:v>
                </c:pt>
                <c:pt idx="2208">
                  <c:v>-55.6286</c:v>
                </c:pt>
                <c:pt idx="2209">
                  <c:v>-55.6286</c:v>
                </c:pt>
                <c:pt idx="2210">
                  <c:v>-55.6286</c:v>
                </c:pt>
                <c:pt idx="2211">
                  <c:v>-54.459</c:v>
                </c:pt>
                <c:pt idx="2212">
                  <c:v>-54.459</c:v>
                </c:pt>
                <c:pt idx="2213">
                  <c:v>-54.459</c:v>
                </c:pt>
                <c:pt idx="2214">
                  <c:v>-53.3241</c:v>
                </c:pt>
                <c:pt idx="2215">
                  <c:v>-53.3241</c:v>
                </c:pt>
                <c:pt idx="2216">
                  <c:v>-53.3241</c:v>
                </c:pt>
                <c:pt idx="2217">
                  <c:v>-52.2241</c:v>
                </c:pt>
                <c:pt idx="2218">
                  <c:v>-52.2241</c:v>
                </c:pt>
                <c:pt idx="2219">
                  <c:v>-52.2241</c:v>
                </c:pt>
                <c:pt idx="2220">
                  <c:v>-51.1589</c:v>
                </c:pt>
                <c:pt idx="2221">
                  <c:v>-51.1589</c:v>
                </c:pt>
                <c:pt idx="2222">
                  <c:v>-51.1589</c:v>
                </c:pt>
                <c:pt idx="2223">
                  <c:v>-50.1286</c:v>
                </c:pt>
                <c:pt idx="2224">
                  <c:v>-50.1286</c:v>
                </c:pt>
                <c:pt idx="2225">
                  <c:v>-50.1286</c:v>
                </c:pt>
                <c:pt idx="2226">
                  <c:v>-49.1331</c:v>
                </c:pt>
                <c:pt idx="2227">
                  <c:v>-49.1331</c:v>
                </c:pt>
                <c:pt idx="2228">
                  <c:v>-49.1331</c:v>
                </c:pt>
                <c:pt idx="2229">
                  <c:v>-48.1724</c:v>
                </c:pt>
                <c:pt idx="2230">
                  <c:v>-48.1724</c:v>
                </c:pt>
                <c:pt idx="2231">
                  <c:v>-48.1724</c:v>
                </c:pt>
                <c:pt idx="2232">
                  <c:v>-47.2466</c:v>
                </c:pt>
                <c:pt idx="2233">
                  <c:v>-47.2466</c:v>
                </c:pt>
                <c:pt idx="2234">
                  <c:v>-47.2466</c:v>
                </c:pt>
                <c:pt idx="2235">
                  <c:v>-46.3556</c:v>
                </c:pt>
                <c:pt idx="2236">
                  <c:v>-46.3556</c:v>
                </c:pt>
                <c:pt idx="2237">
                  <c:v>-46.3556</c:v>
                </c:pt>
                <c:pt idx="2238">
                  <c:v>-45.4994</c:v>
                </c:pt>
                <c:pt idx="2239">
                  <c:v>-45.4994</c:v>
                </c:pt>
                <c:pt idx="2240">
                  <c:v>-45.4994</c:v>
                </c:pt>
                <c:pt idx="2241">
                  <c:v>-44.6781</c:v>
                </c:pt>
                <c:pt idx="2242">
                  <c:v>-44.6781</c:v>
                </c:pt>
                <c:pt idx="2243">
                  <c:v>-44.6781</c:v>
                </c:pt>
                <c:pt idx="2244">
                  <c:v>-43.8916</c:v>
                </c:pt>
                <c:pt idx="2245">
                  <c:v>-43.8916</c:v>
                </c:pt>
                <c:pt idx="2246">
                  <c:v>-43.8916</c:v>
                </c:pt>
                <c:pt idx="2247">
                  <c:v>-43.14</c:v>
                </c:pt>
                <c:pt idx="2248">
                  <c:v>-43.14</c:v>
                </c:pt>
                <c:pt idx="2249">
                  <c:v>-43.14</c:v>
                </c:pt>
                <c:pt idx="2250">
                  <c:v>-42.4232</c:v>
                </c:pt>
                <c:pt idx="2251">
                  <c:v>-42.4232</c:v>
                </c:pt>
                <c:pt idx="2252">
                  <c:v>-42.4232</c:v>
                </c:pt>
                <c:pt idx="2253">
                  <c:v>-41.7412</c:v>
                </c:pt>
                <c:pt idx="2254">
                  <c:v>-41.7412</c:v>
                </c:pt>
                <c:pt idx="2255">
                  <c:v>-41.7412</c:v>
                </c:pt>
                <c:pt idx="2256">
                  <c:v>-41.0941</c:v>
                </c:pt>
                <c:pt idx="2257">
                  <c:v>-41.0941</c:v>
                </c:pt>
                <c:pt idx="2258">
                  <c:v>-41.0941</c:v>
                </c:pt>
                <c:pt idx="2259">
                  <c:v>-40.4221</c:v>
                </c:pt>
                <c:pt idx="2260">
                  <c:v>-40.4221</c:v>
                </c:pt>
                <c:pt idx="2261">
                  <c:v>-40.4221</c:v>
                </c:pt>
                <c:pt idx="2262">
                  <c:v>-39.7258</c:v>
                </c:pt>
                <c:pt idx="2263">
                  <c:v>-39.7258</c:v>
                </c:pt>
                <c:pt idx="2264">
                  <c:v>-39.7258</c:v>
                </c:pt>
                <c:pt idx="2265">
                  <c:v>-39.0906</c:v>
                </c:pt>
                <c:pt idx="2266">
                  <c:v>-39.0906</c:v>
                </c:pt>
                <c:pt idx="2267">
                  <c:v>-39.0906</c:v>
                </c:pt>
                <c:pt idx="2268">
                  <c:v>-38.4142</c:v>
                </c:pt>
                <c:pt idx="2269">
                  <c:v>-38.4142</c:v>
                </c:pt>
                <c:pt idx="2270">
                  <c:v>-38.4142</c:v>
                </c:pt>
                <c:pt idx="2271">
                  <c:v>-37.7483</c:v>
                </c:pt>
                <c:pt idx="2272">
                  <c:v>-37.7483</c:v>
                </c:pt>
                <c:pt idx="2273">
                  <c:v>-37.7483</c:v>
                </c:pt>
                <c:pt idx="2274">
                  <c:v>-38.4142</c:v>
                </c:pt>
                <c:pt idx="2275">
                  <c:v>-38.4142</c:v>
                </c:pt>
                <c:pt idx="2276">
                  <c:v>-38.4142</c:v>
                </c:pt>
                <c:pt idx="2277">
                  <c:v>-38.4142</c:v>
                </c:pt>
                <c:pt idx="2278">
                  <c:v>-38.4142</c:v>
                </c:pt>
                <c:pt idx="2279">
                  <c:v>-38.4142</c:v>
                </c:pt>
                <c:pt idx="2280">
                  <c:v>15.717</c:v>
                </c:pt>
                <c:pt idx="2281">
                  <c:v>15.717</c:v>
                </c:pt>
                <c:pt idx="2282">
                  <c:v>15.717</c:v>
                </c:pt>
                <c:pt idx="2283">
                  <c:v>15.717</c:v>
                </c:pt>
                <c:pt idx="2284">
                  <c:v>20.661</c:v>
                </c:pt>
                <c:pt idx="2285">
                  <c:v>15.717</c:v>
                </c:pt>
                <c:pt idx="2286">
                  <c:v>20.661</c:v>
                </c:pt>
                <c:pt idx="2287">
                  <c:v>20.661</c:v>
                </c:pt>
                <c:pt idx="2288">
                  <c:v>20.661</c:v>
                </c:pt>
                <c:pt idx="2289">
                  <c:v>20.661</c:v>
                </c:pt>
                <c:pt idx="2290">
                  <c:v>20.661</c:v>
                </c:pt>
                <c:pt idx="2291">
                  <c:v>20.661</c:v>
                </c:pt>
                <c:pt idx="2292">
                  <c:v>25.677</c:v>
                </c:pt>
                <c:pt idx="2293">
                  <c:v>25.677</c:v>
                </c:pt>
                <c:pt idx="2294">
                  <c:v>25.677</c:v>
                </c:pt>
                <c:pt idx="2295">
                  <c:v>25.677</c:v>
                </c:pt>
                <c:pt idx="2296">
                  <c:v>25.677</c:v>
                </c:pt>
                <c:pt idx="2297">
                  <c:v>25.677</c:v>
                </c:pt>
                <c:pt idx="2298">
                  <c:v>25.677</c:v>
                </c:pt>
                <c:pt idx="2299">
                  <c:v>25.677</c:v>
                </c:pt>
                <c:pt idx="2300">
                  <c:v>31.922</c:v>
                </c:pt>
                <c:pt idx="2301">
                  <c:v>31.922</c:v>
                </c:pt>
                <c:pt idx="2302">
                  <c:v>31.922</c:v>
                </c:pt>
                <c:pt idx="2303">
                  <c:v>31.922</c:v>
                </c:pt>
                <c:pt idx="2304">
                  <c:v>31.922</c:v>
                </c:pt>
                <c:pt idx="2305">
                  <c:v>31.922</c:v>
                </c:pt>
                <c:pt idx="2306">
                  <c:v>31.922</c:v>
                </c:pt>
                <c:pt idx="2307">
                  <c:v>37.587</c:v>
                </c:pt>
                <c:pt idx="2308">
                  <c:v>37.587</c:v>
                </c:pt>
                <c:pt idx="2309">
                  <c:v>37.587</c:v>
                </c:pt>
                <c:pt idx="2310">
                  <c:v>37.587</c:v>
                </c:pt>
                <c:pt idx="2311">
                  <c:v>37.587</c:v>
                </c:pt>
                <c:pt idx="2312">
                  <c:v>37.587</c:v>
                </c:pt>
                <c:pt idx="2313">
                  <c:v>37.587</c:v>
                </c:pt>
                <c:pt idx="2314">
                  <c:v>46.014</c:v>
                </c:pt>
                <c:pt idx="2315">
                  <c:v>37.587</c:v>
                </c:pt>
                <c:pt idx="2316">
                  <c:v>46.014</c:v>
                </c:pt>
                <c:pt idx="2317">
                  <c:v>46.014</c:v>
                </c:pt>
                <c:pt idx="2318">
                  <c:v>46.014</c:v>
                </c:pt>
                <c:pt idx="2319">
                  <c:v>46.014</c:v>
                </c:pt>
                <c:pt idx="2320">
                  <c:v>46.014</c:v>
                </c:pt>
                <c:pt idx="2321">
                  <c:v>46.014</c:v>
                </c:pt>
                <c:pt idx="2322">
                  <c:v>53.364</c:v>
                </c:pt>
                <c:pt idx="2323">
                  <c:v>53.364</c:v>
                </c:pt>
                <c:pt idx="2324">
                  <c:v>53.364</c:v>
                </c:pt>
                <c:pt idx="2325">
                  <c:v>53.364</c:v>
                </c:pt>
                <c:pt idx="2326">
                  <c:v>53.364</c:v>
                </c:pt>
                <c:pt idx="2327">
                  <c:v>53.364</c:v>
                </c:pt>
                <c:pt idx="2328">
                  <c:v>53.364</c:v>
                </c:pt>
                <c:pt idx="2329">
                  <c:v>53.364</c:v>
                </c:pt>
                <c:pt idx="2330">
                  <c:v>53.364</c:v>
                </c:pt>
                <c:pt idx="2331">
                  <c:v>65.15799999999998</c:v>
                </c:pt>
                <c:pt idx="2332">
                  <c:v>65.15799999999998</c:v>
                </c:pt>
                <c:pt idx="2333">
                  <c:v>65.15799999999998</c:v>
                </c:pt>
                <c:pt idx="2334">
                  <c:v>65.15799999999998</c:v>
                </c:pt>
                <c:pt idx="2335">
                  <c:v>65.15799999999998</c:v>
                </c:pt>
                <c:pt idx="2336">
                  <c:v>65.15799999999998</c:v>
                </c:pt>
                <c:pt idx="2337">
                  <c:v>65.15799999999998</c:v>
                </c:pt>
                <c:pt idx="2338">
                  <c:v>80.976</c:v>
                </c:pt>
                <c:pt idx="2339">
                  <c:v>65.15799999999998</c:v>
                </c:pt>
                <c:pt idx="2340">
                  <c:v>80.976</c:v>
                </c:pt>
                <c:pt idx="2341">
                  <c:v>80.976</c:v>
                </c:pt>
                <c:pt idx="2342">
                  <c:v>80.976</c:v>
                </c:pt>
                <c:pt idx="2343">
                  <c:v>80.976</c:v>
                </c:pt>
                <c:pt idx="2344">
                  <c:v>80.976</c:v>
                </c:pt>
                <c:pt idx="2345">
                  <c:v>80.976</c:v>
                </c:pt>
                <c:pt idx="2346">
                  <c:v>94.696</c:v>
                </c:pt>
                <c:pt idx="2347">
                  <c:v>94.696</c:v>
                </c:pt>
                <c:pt idx="2348">
                  <c:v>94.696</c:v>
                </c:pt>
                <c:pt idx="2349">
                  <c:v>94.696</c:v>
                </c:pt>
                <c:pt idx="2350">
                  <c:v>94.696</c:v>
                </c:pt>
                <c:pt idx="2351">
                  <c:v>94.696</c:v>
                </c:pt>
                <c:pt idx="2352">
                  <c:v>94.696</c:v>
                </c:pt>
                <c:pt idx="2353">
                  <c:v>94.696</c:v>
                </c:pt>
                <c:pt idx="2354">
                  <c:v>119.496</c:v>
                </c:pt>
                <c:pt idx="2355">
                  <c:v>119.496</c:v>
                </c:pt>
                <c:pt idx="2356">
                  <c:v>119.496</c:v>
                </c:pt>
                <c:pt idx="2357">
                  <c:v>119.496</c:v>
                </c:pt>
                <c:pt idx="2358">
                  <c:v>119.496</c:v>
                </c:pt>
                <c:pt idx="2359">
                  <c:v>119.496</c:v>
                </c:pt>
                <c:pt idx="2360">
                  <c:v>119.496</c:v>
                </c:pt>
                <c:pt idx="2361">
                  <c:v>144.976</c:v>
                </c:pt>
                <c:pt idx="2362">
                  <c:v>144.976</c:v>
                </c:pt>
                <c:pt idx="2363">
                  <c:v>144.976</c:v>
                </c:pt>
                <c:pt idx="2364">
                  <c:v>144.976</c:v>
                </c:pt>
                <c:pt idx="2365">
                  <c:v>144.976</c:v>
                </c:pt>
                <c:pt idx="2366">
                  <c:v>144.976</c:v>
                </c:pt>
                <c:pt idx="2367">
                  <c:v>144.976</c:v>
                </c:pt>
                <c:pt idx="2368">
                  <c:v>183.596</c:v>
                </c:pt>
                <c:pt idx="2369">
                  <c:v>144.976</c:v>
                </c:pt>
                <c:pt idx="2370">
                  <c:v>183.596</c:v>
                </c:pt>
                <c:pt idx="2371">
                  <c:v>183.596</c:v>
                </c:pt>
                <c:pt idx="2372">
                  <c:v>183.596</c:v>
                </c:pt>
                <c:pt idx="2373">
                  <c:v>183.596</c:v>
                </c:pt>
                <c:pt idx="2374">
                  <c:v>183.596</c:v>
                </c:pt>
                <c:pt idx="2375">
                  <c:v>183.596</c:v>
                </c:pt>
                <c:pt idx="2376">
                  <c:v>234.991</c:v>
                </c:pt>
                <c:pt idx="2377">
                  <c:v>234.991</c:v>
                </c:pt>
                <c:pt idx="2378">
                  <c:v>234.991</c:v>
                </c:pt>
                <c:pt idx="2379">
                  <c:v>234.991</c:v>
                </c:pt>
                <c:pt idx="2380">
                  <c:v>234.991</c:v>
                </c:pt>
                <c:pt idx="2381">
                  <c:v>234.991</c:v>
                </c:pt>
                <c:pt idx="2382">
                  <c:v>234.991</c:v>
                </c:pt>
                <c:pt idx="2383">
                  <c:v>234.991</c:v>
                </c:pt>
                <c:pt idx="2384">
                  <c:v>297.9259999999996</c:v>
                </c:pt>
                <c:pt idx="2385">
                  <c:v>297.9259999999996</c:v>
                </c:pt>
                <c:pt idx="2386">
                  <c:v>297.9259999999996</c:v>
                </c:pt>
                <c:pt idx="2387">
                  <c:v>297.9259999999996</c:v>
                </c:pt>
                <c:pt idx="2388">
                  <c:v>297.9259999999996</c:v>
                </c:pt>
                <c:pt idx="2389">
                  <c:v>297.9259999999996</c:v>
                </c:pt>
                <c:pt idx="2390">
                  <c:v>297.9259999999996</c:v>
                </c:pt>
                <c:pt idx="2391">
                  <c:v>372.9059999999996</c:v>
                </c:pt>
                <c:pt idx="2392">
                  <c:v>372.9059999999996</c:v>
                </c:pt>
                <c:pt idx="2393">
                  <c:v>372.9059999999996</c:v>
                </c:pt>
                <c:pt idx="2394">
                  <c:v>372.9059999999996</c:v>
                </c:pt>
                <c:pt idx="2395">
                  <c:v>372.9059999999996</c:v>
                </c:pt>
                <c:pt idx="2396">
                  <c:v>372.9059999999996</c:v>
                </c:pt>
                <c:pt idx="2397">
                  <c:v>372.9059999999996</c:v>
                </c:pt>
                <c:pt idx="2398">
                  <c:v>478.347</c:v>
                </c:pt>
                <c:pt idx="2399">
                  <c:v>372.9059999999996</c:v>
                </c:pt>
                <c:pt idx="2400">
                  <c:v>478.347</c:v>
                </c:pt>
                <c:pt idx="2401">
                  <c:v>478.347</c:v>
                </c:pt>
                <c:pt idx="2402">
                  <c:v>478.347</c:v>
                </c:pt>
                <c:pt idx="2403">
                  <c:v>478.347</c:v>
                </c:pt>
                <c:pt idx="2404">
                  <c:v>478.347</c:v>
                </c:pt>
                <c:pt idx="2405">
                  <c:v>478.347</c:v>
                </c:pt>
                <c:pt idx="2406">
                  <c:v>619.151</c:v>
                </c:pt>
                <c:pt idx="2407">
                  <c:v>619.151</c:v>
                </c:pt>
                <c:pt idx="2408">
                  <c:v>619.151</c:v>
                </c:pt>
                <c:pt idx="2409">
                  <c:v>619.151</c:v>
                </c:pt>
                <c:pt idx="2410">
                  <c:v>619.151</c:v>
                </c:pt>
                <c:pt idx="2411">
                  <c:v>619.151</c:v>
                </c:pt>
                <c:pt idx="2412">
                  <c:v>619.151</c:v>
                </c:pt>
                <c:pt idx="2413">
                  <c:v>619.151</c:v>
                </c:pt>
                <c:pt idx="2414">
                  <c:v>788.8469999999994</c:v>
                </c:pt>
                <c:pt idx="2415">
                  <c:v>788.8469999999994</c:v>
                </c:pt>
                <c:pt idx="2416">
                  <c:v>788.8469999999994</c:v>
                </c:pt>
                <c:pt idx="2417">
                  <c:v>788.8469999999994</c:v>
                </c:pt>
                <c:pt idx="2418">
                  <c:v>788.8469999999994</c:v>
                </c:pt>
                <c:pt idx="2419">
                  <c:v>788.8469999999994</c:v>
                </c:pt>
                <c:pt idx="2420">
                  <c:v>788.8469999999994</c:v>
                </c:pt>
                <c:pt idx="2421">
                  <c:v>788.8469999999994</c:v>
                </c:pt>
                <c:pt idx="2422">
                  <c:v>1013.58</c:v>
                </c:pt>
                <c:pt idx="2423">
                  <c:v>788.8469999999994</c:v>
                </c:pt>
                <c:pt idx="2424">
                  <c:v>1013.58</c:v>
                </c:pt>
                <c:pt idx="2425">
                  <c:v>1013.58</c:v>
                </c:pt>
                <c:pt idx="2426">
                  <c:v>1013.58</c:v>
                </c:pt>
                <c:pt idx="2427">
                  <c:v>1013.58</c:v>
                </c:pt>
                <c:pt idx="2428">
                  <c:v>1013.58</c:v>
                </c:pt>
                <c:pt idx="2429">
                  <c:v>1013.58</c:v>
                </c:pt>
                <c:pt idx="2430">
                  <c:v>1270.72</c:v>
                </c:pt>
                <c:pt idx="2431">
                  <c:v>1270.72</c:v>
                </c:pt>
                <c:pt idx="2432">
                  <c:v>1270.72</c:v>
                </c:pt>
                <c:pt idx="2433">
                  <c:v>1270.72</c:v>
                </c:pt>
                <c:pt idx="2434">
                  <c:v>1270.72</c:v>
                </c:pt>
                <c:pt idx="2435">
                  <c:v>1270.72</c:v>
                </c:pt>
                <c:pt idx="2436">
                  <c:v>1270.72</c:v>
                </c:pt>
                <c:pt idx="2437">
                  <c:v>1270.72</c:v>
                </c:pt>
                <c:pt idx="2438">
                  <c:v>1585.34</c:v>
                </c:pt>
                <c:pt idx="2439">
                  <c:v>1585.34</c:v>
                </c:pt>
                <c:pt idx="2440">
                  <c:v>1585.34</c:v>
                </c:pt>
                <c:pt idx="2441">
                  <c:v>1585.34</c:v>
                </c:pt>
                <c:pt idx="2442">
                  <c:v>1585.34</c:v>
                </c:pt>
                <c:pt idx="2443">
                  <c:v>1585.34</c:v>
                </c:pt>
                <c:pt idx="2444">
                  <c:v>1585.34</c:v>
                </c:pt>
                <c:pt idx="2445">
                  <c:v>1937.18</c:v>
                </c:pt>
                <c:pt idx="2446">
                  <c:v>1937.18</c:v>
                </c:pt>
                <c:pt idx="2447">
                  <c:v>1937.18</c:v>
                </c:pt>
                <c:pt idx="2448">
                  <c:v>1937.18</c:v>
                </c:pt>
                <c:pt idx="2449">
                  <c:v>1937.18</c:v>
                </c:pt>
                <c:pt idx="2450">
                  <c:v>1937.18</c:v>
                </c:pt>
                <c:pt idx="2451">
                  <c:v>1937.18</c:v>
                </c:pt>
                <c:pt idx="2452">
                  <c:v>2306.62</c:v>
                </c:pt>
                <c:pt idx="2453">
                  <c:v>1937.18</c:v>
                </c:pt>
                <c:pt idx="2454">
                  <c:v>2306.62</c:v>
                </c:pt>
                <c:pt idx="2455">
                  <c:v>2306.62</c:v>
                </c:pt>
                <c:pt idx="2456">
                  <c:v>2306.62</c:v>
                </c:pt>
                <c:pt idx="2457">
                  <c:v>2306.62</c:v>
                </c:pt>
                <c:pt idx="2458">
                  <c:v>2306.62</c:v>
                </c:pt>
                <c:pt idx="2459">
                  <c:v>2306.62</c:v>
                </c:pt>
                <c:pt idx="2460">
                  <c:v>2729.76</c:v>
                </c:pt>
                <c:pt idx="2461">
                  <c:v>2729.76</c:v>
                </c:pt>
                <c:pt idx="2462">
                  <c:v>2729.76</c:v>
                </c:pt>
                <c:pt idx="2463">
                  <c:v>2729.76</c:v>
                </c:pt>
                <c:pt idx="2464">
                  <c:v>2729.76</c:v>
                </c:pt>
                <c:pt idx="2465">
                  <c:v>2729.76</c:v>
                </c:pt>
                <c:pt idx="2466">
                  <c:v>2729.76</c:v>
                </c:pt>
                <c:pt idx="2467">
                  <c:v>2729.76</c:v>
                </c:pt>
                <c:pt idx="2468">
                  <c:v>3176.71</c:v>
                </c:pt>
                <c:pt idx="2469">
                  <c:v>3176.71</c:v>
                </c:pt>
                <c:pt idx="2470">
                  <c:v>3176.71</c:v>
                </c:pt>
                <c:pt idx="2471">
                  <c:v>3176.71</c:v>
                </c:pt>
                <c:pt idx="2472">
                  <c:v>3176.71</c:v>
                </c:pt>
                <c:pt idx="2473">
                  <c:v>3176.71</c:v>
                </c:pt>
                <c:pt idx="2474">
                  <c:v>3176.71</c:v>
                </c:pt>
                <c:pt idx="2475">
                  <c:v>3626.44</c:v>
                </c:pt>
                <c:pt idx="2476">
                  <c:v>3626.44</c:v>
                </c:pt>
                <c:pt idx="2477">
                  <c:v>3626.44</c:v>
                </c:pt>
                <c:pt idx="2478">
                  <c:v>3626.44</c:v>
                </c:pt>
                <c:pt idx="2479">
                  <c:v>3626.44</c:v>
                </c:pt>
                <c:pt idx="2480">
                  <c:v>3626.44</c:v>
                </c:pt>
                <c:pt idx="2481">
                  <c:v>3626.44</c:v>
                </c:pt>
                <c:pt idx="2482">
                  <c:v>4143.64</c:v>
                </c:pt>
                <c:pt idx="2483">
                  <c:v>3626.44</c:v>
                </c:pt>
                <c:pt idx="2484">
                  <c:v>4143.64</c:v>
                </c:pt>
                <c:pt idx="2485">
                  <c:v>4143.64</c:v>
                </c:pt>
                <c:pt idx="2486">
                  <c:v>4143.64</c:v>
                </c:pt>
                <c:pt idx="2487">
                  <c:v>4143.64</c:v>
                </c:pt>
                <c:pt idx="2488">
                  <c:v>4143.64</c:v>
                </c:pt>
                <c:pt idx="2489">
                  <c:v>4143.64</c:v>
                </c:pt>
                <c:pt idx="2490">
                  <c:v>4628.36</c:v>
                </c:pt>
                <c:pt idx="2491">
                  <c:v>4628.36</c:v>
                </c:pt>
                <c:pt idx="2492">
                  <c:v>4628.36</c:v>
                </c:pt>
                <c:pt idx="2493">
                  <c:v>4628.36</c:v>
                </c:pt>
                <c:pt idx="2494">
                  <c:v>4628.36</c:v>
                </c:pt>
                <c:pt idx="2495">
                  <c:v>4628.36</c:v>
                </c:pt>
                <c:pt idx="2496">
                  <c:v>4628.36</c:v>
                </c:pt>
                <c:pt idx="2497">
                  <c:v>4628.36</c:v>
                </c:pt>
                <c:pt idx="2498">
                  <c:v>5156.09</c:v>
                </c:pt>
                <c:pt idx="2499">
                  <c:v>5156.09</c:v>
                </c:pt>
                <c:pt idx="2500">
                  <c:v>5156.09</c:v>
                </c:pt>
                <c:pt idx="2501">
                  <c:v>5156.09</c:v>
                </c:pt>
                <c:pt idx="2502">
                  <c:v>5156.09</c:v>
                </c:pt>
                <c:pt idx="2503">
                  <c:v>5156.09</c:v>
                </c:pt>
                <c:pt idx="2504">
                  <c:v>5156.09</c:v>
                </c:pt>
                <c:pt idx="2505">
                  <c:v>5460.54</c:v>
                </c:pt>
                <c:pt idx="2506">
                  <c:v>5460.54</c:v>
                </c:pt>
                <c:pt idx="2507">
                  <c:v>5460.54</c:v>
                </c:pt>
                <c:pt idx="2508">
                  <c:v>5460.54</c:v>
                </c:pt>
                <c:pt idx="2509">
                  <c:v>5460.54</c:v>
                </c:pt>
                <c:pt idx="2510">
                  <c:v>5460.54</c:v>
                </c:pt>
                <c:pt idx="2511">
                  <c:v>5460.54</c:v>
                </c:pt>
                <c:pt idx="2512">
                  <c:v>5460.54</c:v>
                </c:pt>
                <c:pt idx="2513">
                  <c:v>5460.54</c:v>
                </c:pt>
                <c:pt idx="2514">
                  <c:v>5736.66</c:v>
                </c:pt>
                <c:pt idx="2515">
                  <c:v>5736.66</c:v>
                </c:pt>
                <c:pt idx="2516">
                  <c:v>5736.66</c:v>
                </c:pt>
                <c:pt idx="2517">
                  <c:v>5736.66</c:v>
                </c:pt>
                <c:pt idx="2518">
                  <c:v>5736.66</c:v>
                </c:pt>
                <c:pt idx="2519">
                  <c:v>5736.66</c:v>
                </c:pt>
                <c:pt idx="2520">
                  <c:v>5736.66</c:v>
                </c:pt>
                <c:pt idx="2521">
                  <c:v>5736.66</c:v>
                </c:pt>
                <c:pt idx="2522">
                  <c:v>5868.95</c:v>
                </c:pt>
                <c:pt idx="2523">
                  <c:v>5868.95</c:v>
                </c:pt>
                <c:pt idx="2524">
                  <c:v>5868.95</c:v>
                </c:pt>
                <c:pt idx="2525">
                  <c:v>5868.95</c:v>
                </c:pt>
                <c:pt idx="2526">
                  <c:v>5868.95</c:v>
                </c:pt>
                <c:pt idx="2527">
                  <c:v>5868.95</c:v>
                </c:pt>
                <c:pt idx="2528">
                  <c:v>5868.95</c:v>
                </c:pt>
                <c:pt idx="2529">
                  <c:v>5936.64</c:v>
                </c:pt>
                <c:pt idx="2530">
                  <c:v>5936.64</c:v>
                </c:pt>
                <c:pt idx="2531">
                  <c:v>5936.64</c:v>
                </c:pt>
                <c:pt idx="2532">
                  <c:v>5936.64</c:v>
                </c:pt>
                <c:pt idx="2533">
                  <c:v>5936.64</c:v>
                </c:pt>
                <c:pt idx="2534">
                  <c:v>5936.64</c:v>
                </c:pt>
                <c:pt idx="2535">
                  <c:v>5936.64</c:v>
                </c:pt>
                <c:pt idx="2536">
                  <c:v>5926.54</c:v>
                </c:pt>
                <c:pt idx="2537">
                  <c:v>5936.64</c:v>
                </c:pt>
                <c:pt idx="2538">
                  <c:v>5926.54</c:v>
                </c:pt>
                <c:pt idx="2539">
                  <c:v>5926.54</c:v>
                </c:pt>
                <c:pt idx="2540">
                  <c:v>5926.54</c:v>
                </c:pt>
                <c:pt idx="2541">
                  <c:v>5926.54</c:v>
                </c:pt>
                <c:pt idx="2542">
                  <c:v>5926.54</c:v>
                </c:pt>
                <c:pt idx="2543">
                  <c:v>5926.54</c:v>
                </c:pt>
                <c:pt idx="2544">
                  <c:v>5958.83</c:v>
                </c:pt>
                <c:pt idx="2545">
                  <c:v>5958.83</c:v>
                </c:pt>
                <c:pt idx="2546">
                  <c:v>5958.83</c:v>
                </c:pt>
                <c:pt idx="2547">
                  <c:v>5958.83</c:v>
                </c:pt>
                <c:pt idx="2548">
                  <c:v>5958.83</c:v>
                </c:pt>
                <c:pt idx="2549">
                  <c:v>5958.83</c:v>
                </c:pt>
                <c:pt idx="2550">
                  <c:v>5958.83</c:v>
                </c:pt>
                <c:pt idx="2551">
                  <c:v>5958.83</c:v>
                </c:pt>
                <c:pt idx="2552">
                  <c:v>5969.94</c:v>
                </c:pt>
                <c:pt idx="2553">
                  <c:v>5969.94</c:v>
                </c:pt>
                <c:pt idx="2554">
                  <c:v>5969.94</c:v>
                </c:pt>
                <c:pt idx="2555">
                  <c:v>5969.94</c:v>
                </c:pt>
                <c:pt idx="2556">
                  <c:v>5969.94</c:v>
                </c:pt>
                <c:pt idx="2557">
                  <c:v>5969.94</c:v>
                </c:pt>
                <c:pt idx="2558">
                  <c:v>5969.94</c:v>
                </c:pt>
                <c:pt idx="2559">
                  <c:v>5971.94</c:v>
                </c:pt>
                <c:pt idx="2560">
                  <c:v>5971.94</c:v>
                </c:pt>
                <c:pt idx="2561">
                  <c:v>5971.94</c:v>
                </c:pt>
                <c:pt idx="2562">
                  <c:v>5971.94</c:v>
                </c:pt>
                <c:pt idx="2563">
                  <c:v>5971.94</c:v>
                </c:pt>
                <c:pt idx="2564">
                  <c:v>5971.94</c:v>
                </c:pt>
                <c:pt idx="2565">
                  <c:v>5971.94</c:v>
                </c:pt>
                <c:pt idx="2566">
                  <c:v>5971.94</c:v>
                </c:pt>
                <c:pt idx="2567">
                  <c:v>5971.94</c:v>
                </c:pt>
                <c:pt idx="2568">
                  <c:v>5971.94</c:v>
                </c:pt>
                <c:pt idx="2569">
                  <c:v>5971.94</c:v>
                </c:pt>
                <c:pt idx="2570">
                  <c:v>5971.94</c:v>
                </c:pt>
                <c:pt idx="2571">
                  <c:v>5971.94</c:v>
                </c:pt>
                <c:pt idx="2572">
                  <c:v>5971.94</c:v>
                </c:pt>
                <c:pt idx="2573">
                  <c:v>5971.94</c:v>
                </c:pt>
                <c:pt idx="2574">
                  <c:v>5971.94</c:v>
                </c:pt>
                <c:pt idx="2575">
                  <c:v>5971.94</c:v>
                </c:pt>
                <c:pt idx="2576">
                  <c:v>5971.94</c:v>
                </c:pt>
                <c:pt idx="2577">
                  <c:v>5971.94</c:v>
                </c:pt>
                <c:pt idx="2578">
                  <c:v>5971.94</c:v>
                </c:pt>
                <c:pt idx="2579">
                  <c:v>5971.94</c:v>
                </c:pt>
                <c:pt idx="2580">
                  <c:v>5971.94</c:v>
                </c:pt>
                <c:pt idx="2581">
                  <c:v>5971.94</c:v>
                </c:pt>
                <c:pt idx="2582">
                  <c:v>5971.94</c:v>
                </c:pt>
                <c:pt idx="2583">
                  <c:v>5971.94</c:v>
                </c:pt>
                <c:pt idx="2584">
                  <c:v>5971.94</c:v>
                </c:pt>
                <c:pt idx="2585">
                  <c:v>5971.94</c:v>
                </c:pt>
                <c:pt idx="2586">
                  <c:v>5971.94</c:v>
                </c:pt>
                <c:pt idx="2587">
                  <c:v>5971.94</c:v>
                </c:pt>
                <c:pt idx="2588">
                  <c:v>5971.94</c:v>
                </c:pt>
                <c:pt idx="2589">
                  <c:v>5971.94</c:v>
                </c:pt>
                <c:pt idx="2590">
                  <c:v>5971.94</c:v>
                </c:pt>
                <c:pt idx="2591">
                  <c:v>5971.94</c:v>
                </c:pt>
                <c:pt idx="2592">
                  <c:v>5971.94</c:v>
                </c:pt>
                <c:pt idx="2593">
                  <c:v>5971.94</c:v>
                </c:pt>
                <c:pt idx="2594">
                  <c:v>5971.94</c:v>
                </c:pt>
                <c:pt idx="2595">
                  <c:v>5971.94</c:v>
                </c:pt>
                <c:pt idx="2596">
                  <c:v>5971.94</c:v>
                </c:pt>
                <c:pt idx="2597">
                  <c:v>5971.94</c:v>
                </c:pt>
                <c:pt idx="2598">
                  <c:v>5971.94</c:v>
                </c:pt>
                <c:pt idx="2599">
                  <c:v>5971.94</c:v>
                </c:pt>
                <c:pt idx="2600">
                  <c:v>5971.94</c:v>
                </c:pt>
                <c:pt idx="2601">
                  <c:v>5971.94</c:v>
                </c:pt>
                <c:pt idx="2602">
                  <c:v>5971.94</c:v>
                </c:pt>
                <c:pt idx="2603">
                  <c:v>5971.94</c:v>
                </c:pt>
                <c:pt idx="2604">
                  <c:v>5971.94</c:v>
                </c:pt>
                <c:pt idx="2605">
                  <c:v>5971.94</c:v>
                </c:pt>
                <c:pt idx="2606">
                  <c:v>5971.94</c:v>
                </c:pt>
                <c:pt idx="2607">
                  <c:v>5971.94</c:v>
                </c:pt>
                <c:pt idx="2608">
                  <c:v>5971.94</c:v>
                </c:pt>
                <c:pt idx="2609">
                  <c:v>5971.94</c:v>
                </c:pt>
                <c:pt idx="2610">
                  <c:v>5971.94</c:v>
                </c:pt>
                <c:pt idx="2611">
                  <c:v>5971.94</c:v>
                </c:pt>
                <c:pt idx="2612">
                  <c:v>5971.94</c:v>
                </c:pt>
                <c:pt idx="2613">
                  <c:v>5971.94</c:v>
                </c:pt>
                <c:pt idx="2614">
                  <c:v>5971.94</c:v>
                </c:pt>
                <c:pt idx="2615">
                  <c:v>5971.94</c:v>
                </c:pt>
                <c:pt idx="2616">
                  <c:v>5971.94</c:v>
                </c:pt>
                <c:pt idx="2617">
                  <c:v>5971.94</c:v>
                </c:pt>
                <c:pt idx="2618">
                  <c:v>5971.94</c:v>
                </c:pt>
                <c:pt idx="2619">
                  <c:v>5971.94</c:v>
                </c:pt>
                <c:pt idx="2620">
                  <c:v>5971.94</c:v>
                </c:pt>
                <c:pt idx="2621">
                  <c:v>5971.94</c:v>
                </c:pt>
                <c:pt idx="2622">
                  <c:v>5971.94</c:v>
                </c:pt>
                <c:pt idx="2623">
                  <c:v>5971.94</c:v>
                </c:pt>
                <c:pt idx="2624">
                  <c:v>5971.94</c:v>
                </c:pt>
                <c:pt idx="2625">
                  <c:v>5971.94</c:v>
                </c:pt>
                <c:pt idx="2626">
                  <c:v>5971.94</c:v>
                </c:pt>
                <c:pt idx="2627">
                  <c:v>5971.94</c:v>
                </c:pt>
                <c:pt idx="2628">
                  <c:v>5971.94</c:v>
                </c:pt>
                <c:pt idx="2629">
                  <c:v>5971.94</c:v>
                </c:pt>
                <c:pt idx="2630">
                  <c:v>5971.94</c:v>
                </c:pt>
                <c:pt idx="2631">
                  <c:v>5971.94</c:v>
                </c:pt>
                <c:pt idx="2632">
                  <c:v>5971.94</c:v>
                </c:pt>
                <c:pt idx="2633">
                  <c:v>5971.94</c:v>
                </c:pt>
                <c:pt idx="2634">
                  <c:v>5971.94</c:v>
                </c:pt>
                <c:pt idx="2635">
                  <c:v>5971.94</c:v>
                </c:pt>
                <c:pt idx="2636">
                  <c:v>5971.94</c:v>
                </c:pt>
                <c:pt idx="2637">
                  <c:v>5971.94</c:v>
                </c:pt>
                <c:pt idx="2638">
                  <c:v>5971.94</c:v>
                </c:pt>
                <c:pt idx="2639">
                  <c:v>5971.94</c:v>
                </c:pt>
                <c:pt idx="2640">
                  <c:v>5971.94</c:v>
                </c:pt>
                <c:pt idx="2641">
                  <c:v>5971.94</c:v>
                </c:pt>
                <c:pt idx="2642">
                  <c:v>5971.94</c:v>
                </c:pt>
                <c:pt idx="2643">
                  <c:v>5971.94</c:v>
                </c:pt>
                <c:pt idx="2644">
                  <c:v>5971.94</c:v>
                </c:pt>
                <c:pt idx="2645">
                  <c:v>5971.94</c:v>
                </c:pt>
                <c:pt idx="2646">
                  <c:v>5971.94</c:v>
                </c:pt>
                <c:pt idx="2647">
                  <c:v>5971.94</c:v>
                </c:pt>
                <c:pt idx="2648">
                  <c:v>5971.94</c:v>
                </c:pt>
                <c:pt idx="2649">
                  <c:v>5971.94</c:v>
                </c:pt>
                <c:pt idx="2650">
                  <c:v>5971.94</c:v>
                </c:pt>
                <c:pt idx="2651">
                  <c:v>5971.94</c:v>
                </c:pt>
                <c:pt idx="2652">
                  <c:v>5971.94</c:v>
                </c:pt>
                <c:pt idx="2653">
                  <c:v>5971.94</c:v>
                </c:pt>
                <c:pt idx="2654">
                  <c:v>5971.94</c:v>
                </c:pt>
                <c:pt idx="2655">
                  <c:v>5971.94</c:v>
                </c:pt>
                <c:pt idx="2656">
                  <c:v>5971.94</c:v>
                </c:pt>
                <c:pt idx="2657">
                  <c:v>5971.94</c:v>
                </c:pt>
                <c:pt idx="2658">
                  <c:v>5969.94</c:v>
                </c:pt>
                <c:pt idx="2659">
                  <c:v>5969.94</c:v>
                </c:pt>
                <c:pt idx="2660">
                  <c:v>5969.94</c:v>
                </c:pt>
                <c:pt idx="2661">
                  <c:v>5969.94</c:v>
                </c:pt>
                <c:pt idx="2662">
                  <c:v>5969.94</c:v>
                </c:pt>
                <c:pt idx="2663">
                  <c:v>5969.94</c:v>
                </c:pt>
                <c:pt idx="2664">
                  <c:v>5969.94</c:v>
                </c:pt>
                <c:pt idx="2665">
                  <c:v>5969.94</c:v>
                </c:pt>
                <c:pt idx="2666">
                  <c:v>5958.83</c:v>
                </c:pt>
                <c:pt idx="2667">
                  <c:v>5958.83</c:v>
                </c:pt>
                <c:pt idx="2668">
                  <c:v>5958.83</c:v>
                </c:pt>
                <c:pt idx="2669">
                  <c:v>5958.83</c:v>
                </c:pt>
                <c:pt idx="2670">
                  <c:v>5958.83</c:v>
                </c:pt>
                <c:pt idx="2671">
                  <c:v>5958.83</c:v>
                </c:pt>
                <c:pt idx="2672">
                  <c:v>5958.83</c:v>
                </c:pt>
                <c:pt idx="2673">
                  <c:v>5926.54</c:v>
                </c:pt>
                <c:pt idx="2674">
                  <c:v>5926.54</c:v>
                </c:pt>
                <c:pt idx="2675">
                  <c:v>5926.54</c:v>
                </c:pt>
                <c:pt idx="2676">
                  <c:v>5926.54</c:v>
                </c:pt>
                <c:pt idx="2677">
                  <c:v>5926.54</c:v>
                </c:pt>
                <c:pt idx="2678">
                  <c:v>5926.54</c:v>
                </c:pt>
                <c:pt idx="2679">
                  <c:v>5926.54</c:v>
                </c:pt>
                <c:pt idx="2680">
                  <c:v>5936.64</c:v>
                </c:pt>
                <c:pt idx="2681">
                  <c:v>5926.54</c:v>
                </c:pt>
                <c:pt idx="2682">
                  <c:v>5936.64</c:v>
                </c:pt>
                <c:pt idx="2683">
                  <c:v>5936.64</c:v>
                </c:pt>
                <c:pt idx="2684">
                  <c:v>5936.64</c:v>
                </c:pt>
                <c:pt idx="2685">
                  <c:v>5936.64</c:v>
                </c:pt>
                <c:pt idx="2686">
                  <c:v>5936.64</c:v>
                </c:pt>
                <c:pt idx="2687">
                  <c:v>5936.64</c:v>
                </c:pt>
                <c:pt idx="2688">
                  <c:v>5868.95</c:v>
                </c:pt>
                <c:pt idx="2689">
                  <c:v>5868.95</c:v>
                </c:pt>
                <c:pt idx="2690">
                  <c:v>5868.95</c:v>
                </c:pt>
                <c:pt idx="2691">
                  <c:v>5868.95</c:v>
                </c:pt>
                <c:pt idx="2692">
                  <c:v>5868.95</c:v>
                </c:pt>
                <c:pt idx="2693">
                  <c:v>5868.95</c:v>
                </c:pt>
                <c:pt idx="2694">
                  <c:v>5868.95</c:v>
                </c:pt>
                <c:pt idx="2695">
                  <c:v>5868.95</c:v>
                </c:pt>
                <c:pt idx="2696">
                  <c:v>5868.95</c:v>
                </c:pt>
                <c:pt idx="2697">
                  <c:v>5736.66</c:v>
                </c:pt>
                <c:pt idx="2698">
                  <c:v>5736.66</c:v>
                </c:pt>
                <c:pt idx="2699">
                  <c:v>5736.66</c:v>
                </c:pt>
                <c:pt idx="2700">
                  <c:v>5736.66</c:v>
                </c:pt>
                <c:pt idx="2701">
                  <c:v>5736.66</c:v>
                </c:pt>
                <c:pt idx="2702">
                  <c:v>5736.66</c:v>
                </c:pt>
                <c:pt idx="2703">
                  <c:v>5736.66</c:v>
                </c:pt>
                <c:pt idx="2704">
                  <c:v>5460.54</c:v>
                </c:pt>
                <c:pt idx="2705">
                  <c:v>5736.66</c:v>
                </c:pt>
                <c:pt idx="2706">
                  <c:v>5460.54</c:v>
                </c:pt>
                <c:pt idx="2707">
                  <c:v>5460.54</c:v>
                </c:pt>
                <c:pt idx="2708">
                  <c:v>5460.54</c:v>
                </c:pt>
                <c:pt idx="2709">
                  <c:v>5460.54</c:v>
                </c:pt>
                <c:pt idx="2710">
                  <c:v>5460.54</c:v>
                </c:pt>
                <c:pt idx="2711">
                  <c:v>5460.54</c:v>
                </c:pt>
                <c:pt idx="2712">
                  <c:v>5156.09</c:v>
                </c:pt>
                <c:pt idx="2713">
                  <c:v>5156.09</c:v>
                </c:pt>
                <c:pt idx="2714">
                  <c:v>5156.09</c:v>
                </c:pt>
                <c:pt idx="2715">
                  <c:v>5156.09</c:v>
                </c:pt>
                <c:pt idx="2716">
                  <c:v>5156.09</c:v>
                </c:pt>
                <c:pt idx="2717">
                  <c:v>5156.09</c:v>
                </c:pt>
                <c:pt idx="2718">
                  <c:v>5156.09</c:v>
                </c:pt>
                <c:pt idx="2719">
                  <c:v>5156.09</c:v>
                </c:pt>
                <c:pt idx="2720">
                  <c:v>4628.36</c:v>
                </c:pt>
                <c:pt idx="2721">
                  <c:v>4628.36</c:v>
                </c:pt>
                <c:pt idx="2722">
                  <c:v>4628.36</c:v>
                </c:pt>
                <c:pt idx="2723">
                  <c:v>4628.36</c:v>
                </c:pt>
                <c:pt idx="2724">
                  <c:v>4628.36</c:v>
                </c:pt>
                <c:pt idx="2725">
                  <c:v>4628.36</c:v>
                </c:pt>
                <c:pt idx="2726">
                  <c:v>4628.36</c:v>
                </c:pt>
                <c:pt idx="2727">
                  <c:v>4143.64</c:v>
                </c:pt>
                <c:pt idx="2728">
                  <c:v>4143.64</c:v>
                </c:pt>
                <c:pt idx="2729">
                  <c:v>4143.64</c:v>
                </c:pt>
                <c:pt idx="2730">
                  <c:v>4143.64</c:v>
                </c:pt>
                <c:pt idx="2731">
                  <c:v>4143.64</c:v>
                </c:pt>
                <c:pt idx="2732">
                  <c:v>4143.64</c:v>
                </c:pt>
                <c:pt idx="2733">
                  <c:v>4143.64</c:v>
                </c:pt>
                <c:pt idx="2734">
                  <c:v>3626.44</c:v>
                </c:pt>
                <c:pt idx="2735">
                  <c:v>4143.64</c:v>
                </c:pt>
                <c:pt idx="2736">
                  <c:v>3626.44</c:v>
                </c:pt>
                <c:pt idx="2737">
                  <c:v>3626.44</c:v>
                </c:pt>
                <c:pt idx="2738">
                  <c:v>3626.44</c:v>
                </c:pt>
                <c:pt idx="2739">
                  <c:v>3626.44</c:v>
                </c:pt>
                <c:pt idx="2740">
                  <c:v>3626.44</c:v>
                </c:pt>
                <c:pt idx="2741">
                  <c:v>3626.44</c:v>
                </c:pt>
                <c:pt idx="2742">
                  <c:v>3176.71</c:v>
                </c:pt>
                <c:pt idx="2743">
                  <c:v>3176.71</c:v>
                </c:pt>
                <c:pt idx="2744">
                  <c:v>3176.71</c:v>
                </c:pt>
                <c:pt idx="2745">
                  <c:v>3176.71</c:v>
                </c:pt>
                <c:pt idx="2746">
                  <c:v>3176.71</c:v>
                </c:pt>
                <c:pt idx="2747">
                  <c:v>3176.71</c:v>
                </c:pt>
                <c:pt idx="2748">
                  <c:v>3176.71</c:v>
                </c:pt>
                <c:pt idx="2749">
                  <c:v>3176.71</c:v>
                </c:pt>
                <c:pt idx="2750">
                  <c:v>2729.76</c:v>
                </c:pt>
                <c:pt idx="2751">
                  <c:v>2729.76</c:v>
                </c:pt>
                <c:pt idx="2752">
                  <c:v>2729.76</c:v>
                </c:pt>
                <c:pt idx="2753">
                  <c:v>2729.76</c:v>
                </c:pt>
                <c:pt idx="2754">
                  <c:v>2729.76</c:v>
                </c:pt>
                <c:pt idx="2755">
                  <c:v>2729.76</c:v>
                </c:pt>
                <c:pt idx="2756">
                  <c:v>2729.76</c:v>
                </c:pt>
                <c:pt idx="2757">
                  <c:v>2306.62</c:v>
                </c:pt>
                <c:pt idx="2758">
                  <c:v>2306.62</c:v>
                </c:pt>
                <c:pt idx="2759">
                  <c:v>2306.62</c:v>
                </c:pt>
                <c:pt idx="2760">
                  <c:v>2306.62</c:v>
                </c:pt>
                <c:pt idx="2761">
                  <c:v>2306.62</c:v>
                </c:pt>
                <c:pt idx="2762">
                  <c:v>2306.62</c:v>
                </c:pt>
                <c:pt idx="2763">
                  <c:v>2306.62</c:v>
                </c:pt>
                <c:pt idx="2764">
                  <c:v>1937.18</c:v>
                </c:pt>
                <c:pt idx="2765">
                  <c:v>2306.62</c:v>
                </c:pt>
                <c:pt idx="2766">
                  <c:v>1937.18</c:v>
                </c:pt>
                <c:pt idx="2767">
                  <c:v>1937.18</c:v>
                </c:pt>
                <c:pt idx="2768">
                  <c:v>1937.18</c:v>
                </c:pt>
                <c:pt idx="2769">
                  <c:v>1937.18</c:v>
                </c:pt>
                <c:pt idx="2770">
                  <c:v>1937.18</c:v>
                </c:pt>
                <c:pt idx="2771">
                  <c:v>1937.18</c:v>
                </c:pt>
                <c:pt idx="2772">
                  <c:v>1585.34</c:v>
                </c:pt>
                <c:pt idx="2773">
                  <c:v>1585.34</c:v>
                </c:pt>
                <c:pt idx="2774">
                  <c:v>1585.34</c:v>
                </c:pt>
                <c:pt idx="2775">
                  <c:v>1585.34</c:v>
                </c:pt>
                <c:pt idx="2776">
                  <c:v>1585.34</c:v>
                </c:pt>
                <c:pt idx="2777">
                  <c:v>1585.34</c:v>
                </c:pt>
                <c:pt idx="2778">
                  <c:v>1585.34</c:v>
                </c:pt>
                <c:pt idx="2779">
                  <c:v>1585.34</c:v>
                </c:pt>
                <c:pt idx="2780">
                  <c:v>1270.72</c:v>
                </c:pt>
                <c:pt idx="2781">
                  <c:v>1270.72</c:v>
                </c:pt>
                <c:pt idx="2782">
                  <c:v>1270.72</c:v>
                </c:pt>
                <c:pt idx="2783">
                  <c:v>1270.72</c:v>
                </c:pt>
                <c:pt idx="2784">
                  <c:v>1270.72</c:v>
                </c:pt>
                <c:pt idx="2785">
                  <c:v>1270.72</c:v>
                </c:pt>
                <c:pt idx="2786">
                  <c:v>1270.72</c:v>
                </c:pt>
                <c:pt idx="2787">
                  <c:v>1013.58</c:v>
                </c:pt>
                <c:pt idx="2788">
                  <c:v>1013.58</c:v>
                </c:pt>
                <c:pt idx="2789">
                  <c:v>1013.58</c:v>
                </c:pt>
                <c:pt idx="2790">
                  <c:v>1013.58</c:v>
                </c:pt>
                <c:pt idx="2791">
                  <c:v>1013.58</c:v>
                </c:pt>
                <c:pt idx="2792">
                  <c:v>1013.58</c:v>
                </c:pt>
                <c:pt idx="2793">
                  <c:v>1013.58</c:v>
                </c:pt>
                <c:pt idx="2794">
                  <c:v>1013.58</c:v>
                </c:pt>
                <c:pt idx="2795">
                  <c:v>1013.58</c:v>
                </c:pt>
                <c:pt idx="2796">
                  <c:v>788.8469999999994</c:v>
                </c:pt>
                <c:pt idx="2797">
                  <c:v>788.8469999999994</c:v>
                </c:pt>
                <c:pt idx="2798">
                  <c:v>788.8469999999994</c:v>
                </c:pt>
                <c:pt idx="2799">
                  <c:v>788.8469999999994</c:v>
                </c:pt>
                <c:pt idx="2800">
                  <c:v>788.8469999999994</c:v>
                </c:pt>
                <c:pt idx="2801">
                  <c:v>788.8469999999994</c:v>
                </c:pt>
                <c:pt idx="2802">
                  <c:v>788.8469999999994</c:v>
                </c:pt>
                <c:pt idx="2803">
                  <c:v>788.8469999999994</c:v>
                </c:pt>
                <c:pt idx="2804">
                  <c:v>619.151</c:v>
                </c:pt>
                <c:pt idx="2805">
                  <c:v>619.151</c:v>
                </c:pt>
                <c:pt idx="2806">
                  <c:v>619.151</c:v>
                </c:pt>
                <c:pt idx="2807">
                  <c:v>619.151</c:v>
                </c:pt>
                <c:pt idx="2808">
                  <c:v>619.151</c:v>
                </c:pt>
                <c:pt idx="2809">
                  <c:v>619.151</c:v>
                </c:pt>
                <c:pt idx="2810">
                  <c:v>619.151</c:v>
                </c:pt>
                <c:pt idx="2811">
                  <c:v>478.347</c:v>
                </c:pt>
                <c:pt idx="2812">
                  <c:v>478.347</c:v>
                </c:pt>
                <c:pt idx="2813">
                  <c:v>478.347</c:v>
                </c:pt>
                <c:pt idx="2814">
                  <c:v>478.347</c:v>
                </c:pt>
                <c:pt idx="2815">
                  <c:v>478.347</c:v>
                </c:pt>
                <c:pt idx="2816">
                  <c:v>478.347</c:v>
                </c:pt>
                <c:pt idx="2817">
                  <c:v>478.347</c:v>
                </c:pt>
                <c:pt idx="2818">
                  <c:v>372.9059999999996</c:v>
                </c:pt>
                <c:pt idx="2819">
                  <c:v>478.347</c:v>
                </c:pt>
                <c:pt idx="2820">
                  <c:v>372.9059999999996</c:v>
                </c:pt>
                <c:pt idx="2821">
                  <c:v>372.9059999999996</c:v>
                </c:pt>
                <c:pt idx="2822">
                  <c:v>372.9059999999996</c:v>
                </c:pt>
                <c:pt idx="2823">
                  <c:v>372.9059999999996</c:v>
                </c:pt>
                <c:pt idx="2824">
                  <c:v>372.9059999999996</c:v>
                </c:pt>
                <c:pt idx="2825">
                  <c:v>372.9059999999996</c:v>
                </c:pt>
                <c:pt idx="2826">
                  <c:v>297.9259999999996</c:v>
                </c:pt>
                <c:pt idx="2827">
                  <c:v>297.9259999999996</c:v>
                </c:pt>
                <c:pt idx="2828">
                  <c:v>297.9259999999996</c:v>
                </c:pt>
                <c:pt idx="2829">
                  <c:v>297.9259999999996</c:v>
                </c:pt>
                <c:pt idx="2830">
                  <c:v>297.9259999999996</c:v>
                </c:pt>
                <c:pt idx="2831">
                  <c:v>297.9259999999996</c:v>
                </c:pt>
                <c:pt idx="2832">
                  <c:v>297.9259999999996</c:v>
                </c:pt>
                <c:pt idx="2833">
                  <c:v>297.9259999999996</c:v>
                </c:pt>
                <c:pt idx="2834">
                  <c:v>234.991</c:v>
                </c:pt>
                <c:pt idx="2835">
                  <c:v>234.991</c:v>
                </c:pt>
                <c:pt idx="2836">
                  <c:v>234.991</c:v>
                </c:pt>
                <c:pt idx="2837">
                  <c:v>234.991</c:v>
                </c:pt>
                <c:pt idx="2838">
                  <c:v>234.991</c:v>
                </c:pt>
                <c:pt idx="2839">
                  <c:v>234.991</c:v>
                </c:pt>
                <c:pt idx="2840">
                  <c:v>234.991</c:v>
                </c:pt>
                <c:pt idx="2841">
                  <c:v>183.596</c:v>
                </c:pt>
                <c:pt idx="2842">
                  <c:v>183.596</c:v>
                </c:pt>
                <c:pt idx="2843">
                  <c:v>183.596</c:v>
                </c:pt>
                <c:pt idx="2844">
                  <c:v>183.596</c:v>
                </c:pt>
                <c:pt idx="2845">
                  <c:v>183.596</c:v>
                </c:pt>
                <c:pt idx="2846">
                  <c:v>183.596</c:v>
                </c:pt>
                <c:pt idx="2847">
                  <c:v>183.596</c:v>
                </c:pt>
                <c:pt idx="2848">
                  <c:v>144.976</c:v>
                </c:pt>
                <c:pt idx="2849">
                  <c:v>183.596</c:v>
                </c:pt>
                <c:pt idx="2850">
                  <c:v>144.976</c:v>
                </c:pt>
                <c:pt idx="2851">
                  <c:v>144.976</c:v>
                </c:pt>
                <c:pt idx="2852">
                  <c:v>144.976</c:v>
                </c:pt>
                <c:pt idx="2853">
                  <c:v>144.976</c:v>
                </c:pt>
                <c:pt idx="2854">
                  <c:v>144.976</c:v>
                </c:pt>
                <c:pt idx="2855">
                  <c:v>144.976</c:v>
                </c:pt>
                <c:pt idx="2856">
                  <c:v>119.496</c:v>
                </c:pt>
                <c:pt idx="2857">
                  <c:v>119.496</c:v>
                </c:pt>
                <c:pt idx="2858">
                  <c:v>119.496</c:v>
                </c:pt>
                <c:pt idx="2859">
                  <c:v>119.496</c:v>
                </c:pt>
                <c:pt idx="2860">
                  <c:v>119.496</c:v>
                </c:pt>
                <c:pt idx="2861">
                  <c:v>119.496</c:v>
                </c:pt>
                <c:pt idx="2862">
                  <c:v>119.496</c:v>
                </c:pt>
                <c:pt idx="2863">
                  <c:v>119.496</c:v>
                </c:pt>
                <c:pt idx="2864">
                  <c:v>94.696</c:v>
                </c:pt>
                <c:pt idx="2865">
                  <c:v>94.696</c:v>
                </c:pt>
                <c:pt idx="2866">
                  <c:v>94.696</c:v>
                </c:pt>
                <c:pt idx="2867">
                  <c:v>94.696</c:v>
                </c:pt>
                <c:pt idx="2868">
                  <c:v>94.696</c:v>
                </c:pt>
                <c:pt idx="2869">
                  <c:v>94.696</c:v>
                </c:pt>
                <c:pt idx="2870">
                  <c:v>94.696</c:v>
                </c:pt>
                <c:pt idx="2871">
                  <c:v>80.976</c:v>
                </c:pt>
                <c:pt idx="2872">
                  <c:v>80.976</c:v>
                </c:pt>
                <c:pt idx="2873">
                  <c:v>80.976</c:v>
                </c:pt>
                <c:pt idx="2874">
                  <c:v>80.976</c:v>
                </c:pt>
                <c:pt idx="2875">
                  <c:v>80.976</c:v>
                </c:pt>
                <c:pt idx="2876">
                  <c:v>80.976</c:v>
                </c:pt>
                <c:pt idx="2877">
                  <c:v>80.976</c:v>
                </c:pt>
                <c:pt idx="2878">
                  <c:v>65.15799999999998</c:v>
                </c:pt>
                <c:pt idx="2879">
                  <c:v>80.976</c:v>
                </c:pt>
                <c:pt idx="2880">
                  <c:v>65.15799999999998</c:v>
                </c:pt>
                <c:pt idx="2881">
                  <c:v>65.15799999999998</c:v>
                </c:pt>
                <c:pt idx="2882">
                  <c:v>65.15799999999998</c:v>
                </c:pt>
                <c:pt idx="2883">
                  <c:v>65.15799999999998</c:v>
                </c:pt>
                <c:pt idx="2884">
                  <c:v>65.15799999999998</c:v>
                </c:pt>
                <c:pt idx="2885">
                  <c:v>65.15799999999998</c:v>
                </c:pt>
                <c:pt idx="2886">
                  <c:v>65.15799999999998</c:v>
                </c:pt>
                <c:pt idx="2887">
                  <c:v>65.15799999999998</c:v>
                </c:pt>
                <c:pt idx="2888">
                  <c:v>53.364</c:v>
                </c:pt>
                <c:pt idx="2889">
                  <c:v>53.364</c:v>
                </c:pt>
                <c:pt idx="2890">
                  <c:v>53.364</c:v>
                </c:pt>
                <c:pt idx="2891">
                  <c:v>53.364</c:v>
                </c:pt>
                <c:pt idx="2892">
                  <c:v>53.364</c:v>
                </c:pt>
                <c:pt idx="2893">
                  <c:v>53.364</c:v>
                </c:pt>
                <c:pt idx="2894">
                  <c:v>53.364</c:v>
                </c:pt>
                <c:pt idx="2895">
                  <c:v>46.014</c:v>
                </c:pt>
                <c:pt idx="2896">
                  <c:v>46.014</c:v>
                </c:pt>
                <c:pt idx="2897">
                  <c:v>46.014</c:v>
                </c:pt>
                <c:pt idx="2898">
                  <c:v>46.014</c:v>
                </c:pt>
                <c:pt idx="2899">
                  <c:v>46.014</c:v>
                </c:pt>
                <c:pt idx="2900">
                  <c:v>46.014</c:v>
                </c:pt>
                <c:pt idx="2901">
                  <c:v>46.014</c:v>
                </c:pt>
                <c:pt idx="2902">
                  <c:v>37.587</c:v>
                </c:pt>
                <c:pt idx="2903">
                  <c:v>46.014</c:v>
                </c:pt>
                <c:pt idx="2904">
                  <c:v>37.587</c:v>
                </c:pt>
                <c:pt idx="2905">
                  <c:v>37.587</c:v>
                </c:pt>
                <c:pt idx="2906">
                  <c:v>37.587</c:v>
                </c:pt>
                <c:pt idx="2907">
                  <c:v>37.587</c:v>
                </c:pt>
                <c:pt idx="2908">
                  <c:v>37.587</c:v>
                </c:pt>
                <c:pt idx="2909">
                  <c:v>37.587</c:v>
                </c:pt>
                <c:pt idx="2910">
                  <c:v>31.922</c:v>
                </c:pt>
                <c:pt idx="2911">
                  <c:v>31.922</c:v>
                </c:pt>
                <c:pt idx="2912">
                  <c:v>31.922</c:v>
                </c:pt>
                <c:pt idx="2913">
                  <c:v>31.922</c:v>
                </c:pt>
                <c:pt idx="2914">
                  <c:v>31.922</c:v>
                </c:pt>
                <c:pt idx="2915">
                  <c:v>31.922</c:v>
                </c:pt>
                <c:pt idx="2916">
                  <c:v>31.922</c:v>
                </c:pt>
                <c:pt idx="2917">
                  <c:v>31.922</c:v>
                </c:pt>
                <c:pt idx="2918">
                  <c:v>25.677</c:v>
                </c:pt>
                <c:pt idx="2919">
                  <c:v>25.677</c:v>
                </c:pt>
                <c:pt idx="2920">
                  <c:v>25.677</c:v>
                </c:pt>
                <c:pt idx="2921">
                  <c:v>25.677</c:v>
                </c:pt>
                <c:pt idx="2922">
                  <c:v>25.677</c:v>
                </c:pt>
                <c:pt idx="2923">
                  <c:v>25.677</c:v>
                </c:pt>
                <c:pt idx="2924">
                  <c:v>25.677</c:v>
                </c:pt>
                <c:pt idx="2925">
                  <c:v>20.661</c:v>
                </c:pt>
                <c:pt idx="2926">
                  <c:v>20.661</c:v>
                </c:pt>
                <c:pt idx="2927">
                  <c:v>20.661</c:v>
                </c:pt>
                <c:pt idx="2928">
                  <c:v>20.661</c:v>
                </c:pt>
                <c:pt idx="2929">
                  <c:v>20.661</c:v>
                </c:pt>
                <c:pt idx="2930">
                  <c:v>20.661</c:v>
                </c:pt>
                <c:pt idx="2931">
                  <c:v>20.661</c:v>
                </c:pt>
                <c:pt idx="2932">
                  <c:v>15.717</c:v>
                </c:pt>
                <c:pt idx="2933">
                  <c:v>20.661</c:v>
                </c:pt>
                <c:pt idx="2934">
                  <c:v>15.717</c:v>
                </c:pt>
                <c:pt idx="2935">
                  <c:v>15.717</c:v>
                </c:pt>
                <c:pt idx="2936">
                  <c:v>15.717</c:v>
                </c:pt>
                <c:pt idx="2937">
                  <c:v>15.717</c:v>
                </c:pt>
                <c:pt idx="2938">
                  <c:v>15.717</c:v>
                </c:pt>
                <c:pt idx="2939">
                  <c:v>15.717</c:v>
                </c:pt>
                <c:pt idx="2940">
                  <c:v>15.717</c:v>
                </c:pt>
                <c:pt idx="2941">
                  <c:v>15.717</c:v>
                </c:pt>
                <c:pt idx="2942">
                  <c:v>15.717</c:v>
                </c:pt>
                <c:pt idx="2943">
                  <c:v>15.717</c:v>
                </c:pt>
                <c:pt idx="2944">
                  <c:v>15.717</c:v>
                </c:pt>
                <c:pt idx="2945">
                  <c:v>15.717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478576"/>
        <c:axId val="-1277005760"/>
      </c:scatterChart>
      <c:valAx>
        <c:axId val="1921478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/>
                  <a:t>z(cm)</a:t>
                </a:r>
              </a:p>
              <a:p>
                <a:pPr>
                  <a:defRPr/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277005760"/>
        <c:crosses val="autoZero"/>
        <c:crossBetween val="midCat"/>
      </c:valAx>
      <c:valAx>
        <c:axId val="-1277005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 dirty="0"/>
                  <a:t>B Field (Gauss)</a:t>
                </a:r>
              </a:p>
            </c:rich>
          </c:tx>
          <c:layout>
            <c:manualLayout>
              <c:xMode val="edge"/>
              <c:yMode val="edge"/>
              <c:x val="0.00495362896226934"/>
              <c:y val="0.33054524353895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9214785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0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6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3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97924-D7A7-364E-ADE5-8F001C1097BC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E4A0-D287-D841-BEE7-C8999CED1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54208" y="1292607"/>
            <a:ext cx="11618830" cy="3236133"/>
            <a:chOff x="354208" y="1292607"/>
            <a:chExt cx="11618830" cy="3236133"/>
          </a:xfrm>
        </p:grpSpPr>
        <p:pic>
          <p:nvPicPr>
            <p:cNvPr id="5" name="Picture 2069" descr="Screen Shot 2014-05-09 at 9.04.46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854" y="1493182"/>
              <a:ext cx="10554346" cy="3035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 bwMode="auto">
            <a:xfrm flipV="1">
              <a:off x="1069383" y="3339096"/>
              <a:ext cx="4315838" cy="55097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103"/>
            <p:cNvSpPr txBox="1">
              <a:spLocks noChangeArrowheads="1"/>
            </p:cNvSpPr>
            <p:nvPr/>
          </p:nvSpPr>
          <p:spPr bwMode="auto">
            <a:xfrm>
              <a:off x="7864830" y="2800538"/>
              <a:ext cx="100707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3366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US" altLang="en-US" sz="2400" baseline="30000" dirty="0">
                  <a:solidFill>
                    <a:srgbClr val="3366FF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+</a:t>
              </a:r>
              <a:endParaRPr lang="en-US" altLang="en-US" sz="2400" dirty="0">
                <a:solidFill>
                  <a:srgbClr val="3366FF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104"/>
            <p:cNvSpPr txBox="1">
              <a:spLocks noChangeArrowheads="1"/>
            </p:cNvSpPr>
            <p:nvPr/>
          </p:nvSpPr>
          <p:spPr bwMode="auto">
            <a:xfrm>
              <a:off x="8105770" y="3137533"/>
              <a:ext cx="7983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US" altLang="en-US" sz="2400" baseline="300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-</a:t>
              </a:r>
              <a:endParaRPr lang="en-US" alt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5425094" y="2836190"/>
              <a:ext cx="2804506" cy="46725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5464965" y="3236300"/>
              <a:ext cx="3003072" cy="102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" name="TextBox 24"/>
            <p:cNvSpPr txBox="1"/>
            <p:nvPr/>
          </p:nvSpPr>
          <p:spPr>
            <a:xfrm>
              <a:off x="3967565" y="2482247"/>
              <a:ext cx="1131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Tungsten target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4208" y="3489965"/>
              <a:ext cx="1131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Times New Roman" charset="0"/>
                  <a:ea typeface="Times New Roman" charset="0"/>
                  <a:cs typeface="Times New Roman" charset="0"/>
                </a:rPr>
                <a:t>e</a:t>
              </a:r>
              <a:r>
                <a:rPr lang="en-US" sz="2000" smtClean="0">
                  <a:latin typeface="Times New Roman" charset="0"/>
                  <a:ea typeface="Times New Roman" charset="0"/>
                  <a:cs typeface="Times New Roman" charset="0"/>
                </a:rPr>
                <a:t>- beam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38400" y="3859297"/>
              <a:ext cx="1131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Times New Roman" charset="0"/>
                  <a:ea typeface="Times New Roman" charset="0"/>
                  <a:cs typeface="Times New Roman" charset="0"/>
                </a:rPr>
                <a:t>Ecal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58346" y="2436080"/>
              <a:ext cx="1131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Times New Roman" charset="0"/>
                  <a:ea typeface="Times New Roman" charset="0"/>
                  <a:cs typeface="Times New Roman" charset="0"/>
                </a:rPr>
                <a:t>SVT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92304" y="1292607"/>
              <a:ext cx="1629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Analyzing magnet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47016" y="2715876"/>
              <a:ext cx="1629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Frascati</a:t>
              </a:r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 magnet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343131" y="1646550"/>
              <a:ext cx="1629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Frascati</a:t>
              </a:r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 magnet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222211" y="1378198"/>
              <a:ext cx="0" cy="5269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222211" y="1378198"/>
              <a:ext cx="879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32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6850"/>
            <a:ext cx="5461000" cy="4095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806">
            <a:off x="6052912" y="1991667"/>
            <a:ext cx="5461000" cy="4095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92075"/>
            <a:ext cx="546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" y="336548"/>
            <a:ext cx="3995737" cy="532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6" y="336548"/>
            <a:ext cx="3071813" cy="4095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8374" y="885823"/>
            <a:ext cx="546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6" y="234948"/>
            <a:ext cx="3071813" cy="4095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0456"/>
            <a:ext cx="6007100" cy="4004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853267"/>
            <a:ext cx="6007100" cy="4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842486"/>
            <a:ext cx="6007100" cy="3979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615950"/>
            <a:ext cx="546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6" y="247648"/>
            <a:ext cx="3071813" cy="4095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363695"/>
            <a:ext cx="6007100" cy="39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9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1286"/>
            <a:ext cx="6007100" cy="3979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878296"/>
            <a:ext cx="6007100" cy="39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93900" y="1739900"/>
            <a:ext cx="8191500" cy="3378200"/>
            <a:chOff x="1993900" y="1739900"/>
            <a:chExt cx="8191500" cy="3378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900" y="1739900"/>
              <a:ext cx="8191500" cy="3378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21500" y="26035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1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81500" y="4114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05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2284" y="774701"/>
            <a:ext cx="9627116" cy="5620266"/>
            <a:chOff x="812284" y="774701"/>
            <a:chExt cx="9627116" cy="56202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" b="16279"/>
            <a:stretch/>
          </p:blipFill>
          <p:spPr>
            <a:xfrm>
              <a:off x="1092200" y="774701"/>
              <a:ext cx="9347200" cy="54356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556500" y="6025635"/>
              <a:ext cx="238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Crystal index, ix+23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 rot="16200000">
              <a:off x="-25400" y="1987035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Crystal index, iy+5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41650" y="1002785"/>
              <a:ext cx="534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Ecal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 as viewed from downstream looking upstream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40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0"/>
            <a:ext cx="6718986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3255" y="1028700"/>
            <a:ext cx="4166736" cy="5130800"/>
            <a:chOff x="493255" y="1028700"/>
            <a:chExt cx="4166736" cy="5130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3"/>
            <a:stretch/>
          </p:blipFill>
          <p:spPr>
            <a:xfrm>
              <a:off x="493255" y="1028700"/>
              <a:ext cx="4166736" cy="51308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705100" y="1193800"/>
              <a:ext cx="1865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Ampl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: 500.28 mV</a:t>
              </a:r>
            </a:p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Ped:    28.38 mV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01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61474"/>
            <a:ext cx="6211614" cy="55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97760" y="449451"/>
            <a:ext cx="7416800" cy="6210043"/>
            <a:chOff x="2397760" y="449451"/>
            <a:chExt cx="7416800" cy="62100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60" y="511203"/>
              <a:ext cx="7416800" cy="57633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17017" y="2573702"/>
              <a:ext cx="151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North </a:t>
              </a:r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Linac</a:t>
              </a:r>
              <a:endParaRPr lang="en-US" dirty="0" smtClean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cryomodules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86903" y="2896868"/>
              <a:ext cx="16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Central Helium </a:t>
              </a:r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Liquifiers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63590" y="4113375"/>
              <a:ext cx="151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South </a:t>
              </a:r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Linac</a:t>
              </a:r>
              <a:endParaRPr lang="en-US" dirty="0" smtClean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cryomodules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87112" y="3921760"/>
              <a:ext cx="978976" cy="38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Injector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83143" y="449451"/>
              <a:ext cx="16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Experimental Hall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8687" y="6013163"/>
              <a:ext cx="16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Experimental Halls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70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53" descr="Screen Shot 2014-05-06 at 9.3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" y="933027"/>
            <a:ext cx="5227638" cy="3057525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Screen Shot 2014-05-12 at 12.5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 b="6262"/>
          <a:stretch>
            <a:fillRect/>
          </a:stretch>
        </p:blipFill>
        <p:spPr bwMode="auto">
          <a:xfrm>
            <a:off x="8457627" y="4388937"/>
            <a:ext cx="218440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80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89000" y="975360"/>
            <a:ext cx="10210800" cy="5029200"/>
            <a:chOff x="0" y="34899600"/>
            <a:chExt cx="10496179" cy="5029200"/>
          </a:xfrm>
        </p:grpSpPr>
        <p:pic>
          <p:nvPicPr>
            <p:cNvPr id="3" name="Picture 42" descr="Screen Shot 2014-04-06 at 9.02.1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70"/>
            <a:stretch>
              <a:fillRect/>
            </a:stretch>
          </p:blipFill>
          <p:spPr bwMode="auto">
            <a:xfrm>
              <a:off x="0" y="34899600"/>
              <a:ext cx="10496179" cy="5029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139"/>
            <p:cNvSpPr>
              <a:spLocks noChangeArrowheads="1"/>
            </p:cNvSpPr>
            <p:nvPr/>
          </p:nvSpPr>
          <p:spPr bwMode="auto">
            <a:xfrm flipV="1">
              <a:off x="8305800" y="39166800"/>
              <a:ext cx="1752600" cy="609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389438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68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1778000"/>
            <a:ext cx="4437062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b="26936"/>
          <a:stretch/>
        </p:blipFill>
        <p:spPr>
          <a:xfrm>
            <a:off x="1381196" y="5065269"/>
            <a:ext cx="3497530" cy="1355648"/>
          </a:xfrm>
          <a:prstGeom prst="rect">
            <a:avLst/>
          </a:prstGeom>
        </p:spPr>
      </p:pic>
      <p:pic>
        <p:nvPicPr>
          <p:cNvPr id="4" name="Picture 3" descr="Screen Shot 2015-02-10 at 2.21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" y="5285234"/>
            <a:ext cx="1618617" cy="10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1586495" y="361613"/>
            <a:ext cx="7029404" cy="705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13025"/>
            <a:ext cx="7886700" cy="994172"/>
          </a:xfrm>
        </p:spPr>
        <p:txBody>
          <a:bodyPr/>
          <a:lstStyle/>
          <a:p>
            <a:r>
              <a:rPr lang="en-US" dirty="0" smtClean="0"/>
              <a:t>2.3 GeV Run: </a:t>
            </a:r>
            <a:r>
              <a:rPr lang="en-US" dirty="0" err="1" smtClean="0"/>
              <a:t>Ecal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4" r="8770"/>
          <a:stretch/>
        </p:blipFill>
        <p:spPr>
          <a:xfrm>
            <a:off x="1586495" y="1107812"/>
            <a:ext cx="3298456" cy="2548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0"/>
          <a:stretch/>
        </p:blipFill>
        <p:spPr>
          <a:xfrm>
            <a:off x="4912818" y="1593557"/>
            <a:ext cx="5086286" cy="404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0" y="3785615"/>
            <a:ext cx="3498561" cy="26223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3197" y="4138827"/>
            <a:ext cx="123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σ</a:t>
            </a:r>
            <a:r>
              <a:rPr lang="en-US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=330 </a:t>
            </a:r>
            <a:r>
              <a:rPr lang="en-US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ps</a:t>
            </a:r>
            <a:endParaRPr lang="en-US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9"/>
          <a:stretch/>
        </p:blipFill>
        <p:spPr>
          <a:xfrm>
            <a:off x="7652888" y="1563622"/>
            <a:ext cx="2755046" cy="2389990"/>
          </a:xfrm>
          <a:prstGeom prst="rect">
            <a:avLst/>
          </a:prstGeom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729509" y="1085726"/>
            <a:ext cx="1448735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>
                <a:solidFill>
                  <a:srgbClr val="C00000"/>
                </a:solidFill>
                <a:ea typeface="Chalkboard" charset="0"/>
                <a:cs typeface="Chalkboard" charset="0"/>
              </a:rPr>
              <a:t>Cosmics</a:t>
            </a:r>
            <a:r>
              <a:rPr lang="en-US" sz="1350" dirty="0">
                <a:solidFill>
                  <a:srgbClr val="C00000"/>
                </a:solidFill>
                <a:ea typeface="Chalkboard" charset="0"/>
                <a:cs typeface="Chalkboard" charset="0"/>
              </a:rPr>
              <a:t> for initial gain calibration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2503" y="3727441"/>
            <a:ext cx="3022448" cy="300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Time difference between 2 clusters</a:t>
            </a:r>
            <a:endParaRPr lang="en-US" sz="1350" dirty="0">
              <a:solidFill>
                <a:srgbClr val="C0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3868" y="1229639"/>
            <a:ext cx="3339252" cy="3000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C00000"/>
                </a:solidFill>
                <a:ea typeface="Chalkboard" charset="0"/>
                <a:cs typeface="Chalkboard" charset="0"/>
              </a:rPr>
              <a:t>Elastically-scattered </a:t>
            </a:r>
            <a:r>
              <a:rPr lang="en-US" sz="1350" dirty="0">
                <a:solidFill>
                  <a:srgbClr val="C00000"/>
                </a:solidFill>
                <a:ea typeface="Chalkboard" charset="0"/>
                <a:cs typeface="Chalkboard" charset="0"/>
              </a:rPr>
              <a:t>e- peak in fiducial region</a:t>
            </a:r>
            <a:endParaRPr lang="en-US" sz="1350" dirty="0">
              <a:solidFill>
                <a:srgbClr val="C00000"/>
              </a:solidFill>
              <a:ea typeface="Chalkboard" charset="0"/>
              <a:cs typeface="Chalkboar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6549925"/>
            <a:ext cx="9144000" cy="2916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1524000" y="0"/>
            <a:ext cx="9144000" cy="2916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9558-C768-B842-8C94-7CE32BAEA2C7}" type="slidenum">
              <a:rPr lang="en-US" smtClean="0"/>
              <a:t>23</a:t>
            </a:fld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9545395" y="4502046"/>
            <a:ext cx="99587" cy="83851"/>
          </a:xfrm>
          <a:prstGeom prst="diamond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49276" y="2329354"/>
            <a:ext cx="132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halkboard"/>
                <a:cs typeface="Chalkboard"/>
              </a:rPr>
              <a:t>2015 </a:t>
            </a:r>
          </a:p>
          <a:p>
            <a:r>
              <a:rPr lang="en-US" dirty="0">
                <a:solidFill>
                  <a:srgbClr val="0000FF"/>
                </a:solidFill>
                <a:latin typeface="Chalkboard"/>
                <a:cs typeface="Chalkboard"/>
              </a:rPr>
              <a:t>data</a:t>
            </a:r>
            <a:endParaRPr lang="en-US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35993" y="4037775"/>
            <a:ext cx="70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halkboard"/>
                <a:cs typeface="Chalkboard"/>
              </a:rPr>
              <a:t>2016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halkboard"/>
                <a:cs typeface="Chalkboard"/>
              </a:rPr>
              <a:t>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halkboard"/>
                <a:cs typeface="Chalkboard"/>
              </a:rPr>
              <a:t>ata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board"/>
              <a:cs typeface="Chalkboard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038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8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87"/>
          <p:cNvGrpSpPr>
            <a:grpSpLocks/>
          </p:cNvGrpSpPr>
          <p:nvPr/>
        </p:nvGrpSpPr>
        <p:grpSpPr bwMode="auto">
          <a:xfrm>
            <a:off x="6207939" y="4367596"/>
            <a:ext cx="2763920" cy="530428"/>
            <a:chOff x="3413" y="2652"/>
            <a:chExt cx="2112" cy="400"/>
          </a:xfrm>
        </p:grpSpPr>
        <p:sp>
          <p:nvSpPr>
            <p:cNvPr id="21" name="Freeform 188"/>
            <p:cNvSpPr>
              <a:spLocks noChangeArrowheads="1"/>
            </p:cNvSpPr>
            <p:nvPr/>
          </p:nvSpPr>
          <p:spPr bwMode="auto">
            <a:xfrm>
              <a:off x="3413" y="2658"/>
              <a:ext cx="2113" cy="393"/>
            </a:xfrm>
            <a:custGeom>
              <a:avLst/>
              <a:gdLst>
                <a:gd name="T0" fmla="*/ 4660 w 9320"/>
                <a:gd name="T1" fmla="*/ 1738 h 1739"/>
                <a:gd name="T2" fmla="*/ 0 w 9320"/>
                <a:gd name="T3" fmla="*/ 1738 h 1739"/>
                <a:gd name="T4" fmla="*/ 0 w 9320"/>
                <a:gd name="T5" fmla="*/ 0 h 1739"/>
                <a:gd name="T6" fmla="*/ 9319 w 9320"/>
                <a:gd name="T7" fmla="*/ 0 h 1739"/>
                <a:gd name="T8" fmla="*/ 9319 w 9320"/>
                <a:gd name="T9" fmla="*/ 1738 h 1739"/>
                <a:gd name="T10" fmla="*/ 4660 w 9320"/>
                <a:gd name="T11" fmla="*/ 1738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20" h="1739">
                  <a:moveTo>
                    <a:pt x="4660" y="1738"/>
                  </a:moveTo>
                  <a:lnTo>
                    <a:pt x="0" y="1738"/>
                  </a:lnTo>
                  <a:lnTo>
                    <a:pt x="0" y="0"/>
                  </a:lnTo>
                  <a:lnTo>
                    <a:pt x="9319" y="0"/>
                  </a:lnTo>
                  <a:lnTo>
                    <a:pt x="9319" y="1738"/>
                  </a:lnTo>
                  <a:lnTo>
                    <a:pt x="4660" y="1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9"/>
            <p:cNvSpPr>
              <a:spLocks noChangeArrowheads="1"/>
            </p:cNvSpPr>
            <p:nvPr/>
          </p:nvSpPr>
          <p:spPr bwMode="auto">
            <a:xfrm>
              <a:off x="3419" y="2695"/>
              <a:ext cx="92" cy="77"/>
            </a:xfrm>
            <a:custGeom>
              <a:avLst/>
              <a:gdLst>
                <a:gd name="T0" fmla="*/ 374 w 412"/>
                <a:gd name="T1" fmla="*/ 46 h 344"/>
                <a:gd name="T2" fmla="*/ 411 w 412"/>
                <a:gd name="T3" fmla="*/ 18 h 344"/>
                <a:gd name="T4" fmla="*/ 381 w 412"/>
                <a:gd name="T5" fmla="*/ 0 h 344"/>
                <a:gd name="T6" fmla="*/ 205 w 412"/>
                <a:gd name="T7" fmla="*/ 0 h 344"/>
                <a:gd name="T8" fmla="*/ 0 w 412"/>
                <a:gd name="T9" fmla="*/ 220 h 344"/>
                <a:gd name="T10" fmla="*/ 117 w 412"/>
                <a:gd name="T11" fmla="*/ 343 h 344"/>
                <a:gd name="T12" fmla="*/ 312 w 412"/>
                <a:gd name="T13" fmla="*/ 130 h 344"/>
                <a:gd name="T14" fmla="*/ 288 w 412"/>
                <a:gd name="T15" fmla="*/ 46 h 344"/>
                <a:gd name="T16" fmla="*/ 374 w 412"/>
                <a:gd name="T17" fmla="*/ 46 h 344"/>
                <a:gd name="T18" fmla="*/ 117 w 412"/>
                <a:gd name="T19" fmla="*/ 328 h 344"/>
                <a:gd name="T20" fmla="*/ 48 w 412"/>
                <a:gd name="T21" fmla="*/ 242 h 344"/>
                <a:gd name="T22" fmla="*/ 86 w 412"/>
                <a:gd name="T23" fmla="*/ 110 h 344"/>
                <a:gd name="T24" fmla="*/ 191 w 412"/>
                <a:gd name="T25" fmla="*/ 46 h 344"/>
                <a:gd name="T26" fmla="*/ 262 w 412"/>
                <a:gd name="T27" fmla="*/ 121 h 344"/>
                <a:gd name="T28" fmla="*/ 220 w 412"/>
                <a:gd name="T29" fmla="*/ 260 h 344"/>
                <a:gd name="T30" fmla="*/ 117 w 412"/>
                <a:gd name="T31" fmla="*/ 32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2" h="344">
                  <a:moveTo>
                    <a:pt x="374" y="46"/>
                  </a:moveTo>
                  <a:cubicBezTo>
                    <a:pt x="383" y="46"/>
                    <a:pt x="411" y="46"/>
                    <a:pt x="411" y="18"/>
                  </a:cubicBezTo>
                  <a:cubicBezTo>
                    <a:pt x="411" y="0"/>
                    <a:pt x="396" y="0"/>
                    <a:pt x="381" y="0"/>
                  </a:cubicBezTo>
                  <a:lnTo>
                    <a:pt x="205" y="0"/>
                  </a:lnTo>
                  <a:cubicBezTo>
                    <a:pt x="86" y="0"/>
                    <a:pt x="0" y="128"/>
                    <a:pt x="0" y="220"/>
                  </a:cubicBezTo>
                  <a:cubicBezTo>
                    <a:pt x="0" y="290"/>
                    <a:pt x="46" y="343"/>
                    <a:pt x="117" y="343"/>
                  </a:cubicBezTo>
                  <a:cubicBezTo>
                    <a:pt x="209" y="343"/>
                    <a:pt x="312" y="251"/>
                    <a:pt x="312" y="130"/>
                  </a:cubicBezTo>
                  <a:cubicBezTo>
                    <a:pt x="312" y="117"/>
                    <a:pt x="312" y="79"/>
                    <a:pt x="288" y="46"/>
                  </a:cubicBezTo>
                  <a:lnTo>
                    <a:pt x="374" y="46"/>
                  </a:lnTo>
                  <a:close/>
                  <a:moveTo>
                    <a:pt x="117" y="328"/>
                  </a:moveTo>
                  <a:cubicBezTo>
                    <a:pt x="79" y="328"/>
                    <a:pt x="48" y="299"/>
                    <a:pt x="48" y="242"/>
                  </a:cubicBezTo>
                  <a:cubicBezTo>
                    <a:pt x="48" y="220"/>
                    <a:pt x="57" y="156"/>
                    <a:pt x="86" y="110"/>
                  </a:cubicBezTo>
                  <a:cubicBezTo>
                    <a:pt x="117" y="55"/>
                    <a:pt x="165" y="46"/>
                    <a:pt x="191" y="46"/>
                  </a:cubicBezTo>
                  <a:cubicBezTo>
                    <a:pt x="255" y="46"/>
                    <a:pt x="262" y="97"/>
                    <a:pt x="262" y="121"/>
                  </a:cubicBezTo>
                  <a:cubicBezTo>
                    <a:pt x="262" y="156"/>
                    <a:pt x="246" y="220"/>
                    <a:pt x="220" y="260"/>
                  </a:cubicBezTo>
                  <a:cubicBezTo>
                    <a:pt x="189" y="306"/>
                    <a:pt x="147" y="328"/>
                    <a:pt x="117" y="3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90"/>
            <p:cNvSpPr>
              <a:spLocks noChangeArrowheads="1"/>
            </p:cNvSpPr>
            <p:nvPr/>
          </p:nvSpPr>
          <p:spPr bwMode="auto">
            <a:xfrm>
              <a:off x="3521" y="2714"/>
              <a:ext cx="95" cy="83"/>
            </a:xfrm>
            <a:custGeom>
              <a:avLst/>
              <a:gdLst>
                <a:gd name="T0" fmla="*/ 394 w 423"/>
                <a:gd name="T1" fmla="*/ 244 h 371"/>
                <a:gd name="T2" fmla="*/ 396 w 423"/>
                <a:gd name="T3" fmla="*/ 233 h 371"/>
                <a:gd name="T4" fmla="*/ 387 w 423"/>
                <a:gd name="T5" fmla="*/ 227 h 371"/>
                <a:gd name="T6" fmla="*/ 381 w 423"/>
                <a:gd name="T7" fmla="*/ 229 h 371"/>
                <a:gd name="T8" fmla="*/ 374 w 423"/>
                <a:gd name="T9" fmla="*/ 244 h 371"/>
                <a:gd name="T10" fmla="*/ 222 w 423"/>
                <a:gd name="T11" fmla="*/ 350 h 371"/>
                <a:gd name="T12" fmla="*/ 130 w 423"/>
                <a:gd name="T13" fmla="*/ 350 h 371"/>
                <a:gd name="T14" fmla="*/ 112 w 423"/>
                <a:gd name="T15" fmla="*/ 345 h 371"/>
                <a:gd name="T16" fmla="*/ 114 w 423"/>
                <a:gd name="T17" fmla="*/ 332 h 371"/>
                <a:gd name="T18" fmla="*/ 150 w 423"/>
                <a:gd name="T19" fmla="*/ 187 h 371"/>
                <a:gd name="T20" fmla="*/ 211 w 423"/>
                <a:gd name="T21" fmla="*/ 187 h 371"/>
                <a:gd name="T22" fmla="*/ 260 w 423"/>
                <a:gd name="T23" fmla="*/ 213 h 371"/>
                <a:gd name="T24" fmla="*/ 257 w 423"/>
                <a:gd name="T25" fmla="*/ 238 h 371"/>
                <a:gd name="T26" fmla="*/ 255 w 423"/>
                <a:gd name="T27" fmla="*/ 244 h 371"/>
                <a:gd name="T28" fmla="*/ 264 w 423"/>
                <a:gd name="T29" fmla="*/ 251 h 371"/>
                <a:gd name="T30" fmla="*/ 275 w 423"/>
                <a:gd name="T31" fmla="*/ 240 h 371"/>
                <a:gd name="T32" fmla="*/ 304 w 423"/>
                <a:gd name="T33" fmla="*/ 119 h 371"/>
                <a:gd name="T34" fmla="*/ 306 w 423"/>
                <a:gd name="T35" fmla="*/ 112 h 371"/>
                <a:gd name="T36" fmla="*/ 297 w 423"/>
                <a:gd name="T37" fmla="*/ 103 h 371"/>
                <a:gd name="T38" fmla="*/ 286 w 423"/>
                <a:gd name="T39" fmla="*/ 119 h 371"/>
                <a:gd name="T40" fmla="*/ 211 w 423"/>
                <a:gd name="T41" fmla="*/ 167 h 371"/>
                <a:gd name="T42" fmla="*/ 154 w 423"/>
                <a:gd name="T43" fmla="*/ 167 h 371"/>
                <a:gd name="T44" fmla="*/ 187 w 423"/>
                <a:gd name="T45" fmla="*/ 37 h 371"/>
                <a:gd name="T46" fmla="*/ 216 w 423"/>
                <a:gd name="T47" fmla="*/ 20 h 371"/>
                <a:gd name="T48" fmla="*/ 304 w 423"/>
                <a:gd name="T49" fmla="*/ 20 h 371"/>
                <a:gd name="T50" fmla="*/ 394 w 423"/>
                <a:gd name="T51" fmla="*/ 84 h 371"/>
                <a:gd name="T52" fmla="*/ 392 w 423"/>
                <a:gd name="T53" fmla="*/ 117 h 371"/>
                <a:gd name="T54" fmla="*/ 400 w 423"/>
                <a:gd name="T55" fmla="*/ 125 h 371"/>
                <a:gd name="T56" fmla="*/ 409 w 423"/>
                <a:gd name="T57" fmla="*/ 110 h 371"/>
                <a:gd name="T58" fmla="*/ 420 w 423"/>
                <a:gd name="T59" fmla="*/ 15 h 371"/>
                <a:gd name="T60" fmla="*/ 405 w 423"/>
                <a:gd name="T61" fmla="*/ 0 h 371"/>
                <a:gd name="T62" fmla="*/ 106 w 423"/>
                <a:gd name="T63" fmla="*/ 0 h 371"/>
                <a:gd name="T64" fmla="*/ 88 w 423"/>
                <a:gd name="T65" fmla="*/ 11 h 371"/>
                <a:gd name="T66" fmla="*/ 106 w 423"/>
                <a:gd name="T67" fmla="*/ 20 h 371"/>
                <a:gd name="T68" fmla="*/ 125 w 423"/>
                <a:gd name="T69" fmla="*/ 20 h 371"/>
                <a:gd name="T70" fmla="*/ 139 w 423"/>
                <a:gd name="T71" fmla="*/ 29 h 371"/>
                <a:gd name="T72" fmla="*/ 136 w 423"/>
                <a:gd name="T73" fmla="*/ 40 h 371"/>
                <a:gd name="T74" fmla="*/ 64 w 423"/>
                <a:gd name="T75" fmla="*/ 326 h 371"/>
                <a:gd name="T76" fmla="*/ 15 w 423"/>
                <a:gd name="T77" fmla="*/ 350 h 371"/>
                <a:gd name="T78" fmla="*/ 0 w 423"/>
                <a:gd name="T79" fmla="*/ 363 h 371"/>
                <a:gd name="T80" fmla="*/ 15 w 423"/>
                <a:gd name="T81" fmla="*/ 370 h 371"/>
                <a:gd name="T82" fmla="*/ 323 w 423"/>
                <a:gd name="T83" fmla="*/ 370 h 371"/>
                <a:gd name="T84" fmla="*/ 343 w 423"/>
                <a:gd name="T85" fmla="*/ 361 h 371"/>
                <a:gd name="T86" fmla="*/ 394 w 423"/>
                <a:gd name="T87" fmla="*/ 24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3" h="371">
                  <a:moveTo>
                    <a:pt x="394" y="244"/>
                  </a:moveTo>
                  <a:cubicBezTo>
                    <a:pt x="396" y="238"/>
                    <a:pt x="396" y="235"/>
                    <a:pt x="396" y="233"/>
                  </a:cubicBezTo>
                  <a:cubicBezTo>
                    <a:pt x="396" y="231"/>
                    <a:pt x="394" y="227"/>
                    <a:pt x="387" y="227"/>
                  </a:cubicBezTo>
                  <a:cubicBezTo>
                    <a:pt x="387" y="227"/>
                    <a:pt x="383" y="227"/>
                    <a:pt x="381" y="229"/>
                  </a:cubicBezTo>
                  <a:cubicBezTo>
                    <a:pt x="381" y="229"/>
                    <a:pt x="381" y="231"/>
                    <a:pt x="374" y="244"/>
                  </a:cubicBezTo>
                  <a:cubicBezTo>
                    <a:pt x="339" y="323"/>
                    <a:pt x="310" y="350"/>
                    <a:pt x="222" y="350"/>
                  </a:cubicBezTo>
                  <a:lnTo>
                    <a:pt x="130" y="350"/>
                  </a:lnTo>
                  <a:cubicBezTo>
                    <a:pt x="112" y="350"/>
                    <a:pt x="112" y="350"/>
                    <a:pt x="112" y="345"/>
                  </a:cubicBezTo>
                  <a:cubicBezTo>
                    <a:pt x="112" y="343"/>
                    <a:pt x="112" y="341"/>
                    <a:pt x="114" y="332"/>
                  </a:cubicBezTo>
                  <a:lnTo>
                    <a:pt x="150" y="187"/>
                  </a:lnTo>
                  <a:lnTo>
                    <a:pt x="211" y="187"/>
                  </a:lnTo>
                  <a:cubicBezTo>
                    <a:pt x="253" y="187"/>
                    <a:pt x="260" y="194"/>
                    <a:pt x="260" y="213"/>
                  </a:cubicBezTo>
                  <a:cubicBezTo>
                    <a:pt x="260" y="218"/>
                    <a:pt x="260" y="227"/>
                    <a:pt x="257" y="238"/>
                  </a:cubicBezTo>
                  <a:cubicBezTo>
                    <a:pt x="255" y="242"/>
                    <a:pt x="255" y="242"/>
                    <a:pt x="255" y="244"/>
                  </a:cubicBezTo>
                  <a:cubicBezTo>
                    <a:pt x="255" y="244"/>
                    <a:pt x="255" y="251"/>
                    <a:pt x="264" y="251"/>
                  </a:cubicBezTo>
                  <a:cubicBezTo>
                    <a:pt x="273" y="251"/>
                    <a:pt x="273" y="249"/>
                    <a:pt x="275" y="240"/>
                  </a:cubicBezTo>
                  <a:lnTo>
                    <a:pt x="304" y="119"/>
                  </a:lnTo>
                  <a:cubicBezTo>
                    <a:pt x="306" y="112"/>
                    <a:pt x="306" y="112"/>
                    <a:pt x="306" y="112"/>
                  </a:cubicBezTo>
                  <a:cubicBezTo>
                    <a:pt x="306" y="106"/>
                    <a:pt x="301" y="103"/>
                    <a:pt x="297" y="103"/>
                  </a:cubicBezTo>
                  <a:cubicBezTo>
                    <a:pt x="290" y="103"/>
                    <a:pt x="290" y="108"/>
                    <a:pt x="286" y="119"/>
                  </a:cubicBezTo>
                  <a:cubicBezTo>
                    <a:pt x="275" y="161"/>
                    <a:pt x="257" y="167"/>
                    <a:pt x="211" y="167"/>
                  </a:cubicBezTo>
                  <a:lnTo>
                    <a:pt x="154" y="167"/>
                  </a:lnTo>
                  <a:lnTo>
                    <a:pt x="187" y="37"/>
                  </a:lnTo>
                  <a:cubicBezTo>
                    <a:pt x="191" y="22"/>
                    <a:pt x="194" y="20"/>
                    <a:pt x="216" y="20"/>
                  </a:cubicBezTo>
                  <a:lnTo>
                    <a:pt x="304" y="20"/>
                  </a:lnTo>
                  <a:cubicBezTo>
                    <a:pt x="376" y="20"/>
                    <a:pt x="394" y="35"/>
                    <a:pt x="394" y="84"/>
                  </a:cubicBezTo>
                  <a:cubicBezTo>
                    <a:pt x="394" y="97"/>
                    <a:pt x="392" y="112"/>
                    <a:pt x="392" y="117"/>
                  </a:cubicBezTo>
                  <a:cubicBezTo>
                    <a:pt x="392" y="121"/>
                    <a:pt x="394" y="125"/>
                    <a:pt x="400" y="125"/>
                  </a:cubicBezTo>
                  <a:cubicBezTo>
                    <a:pt x="409" y="125"/>
                    <a:pt x="409" y="121"/>
                    <a:pt x="409" y="110"/>
                  </a:cubicBezTo>
                  <a:lnTo>
                    <a:pt x="420" y="15"/>
                  </a:lnTo>
                  <a:cubicBezTo>
                    <a:pt x="422" y="0"/>
                    <a:pt x="418" y="0"/>
                    <a:pt x="405" y="0"/>
                  </a:cubicBezTo>
                  <a:lnTo>
                    <a:pt x="106" y="0"/>
                  </a:lnTo>
                  <a:cubicBezTo>
                    <a:pt x="95" y="0"/>
                    <a:pt x="88" y="0"/>
                    <a:pt x="88" y="11"/>
                  </a:cubicBezTo>
                  <a:cubicBezTo>
                    <a:pt x="88" y="20"/>
                    <a:pt x="95" y="20"/>
                    <a:pt x="106" y="20"/>
                  </a:cubicBezTo>
                  <a:cubicBezTo>
                    <a:pt x="114" y="20"/>
                    <a:pt x="117" y="20"/>
                    <a:pt x="125" y="20"/>
                  </a:cubicBezTo>
                  <a:cubicBezTo>
                    <a:pt x="136" y="22"/>
                    <a:pt x="139" y="22"/>
                    <a:pt x="139" y="29"/>
                  </a:cubicBezTo>
                  <a:cubicBezTo>
                    <a:pt x="139" y="33"/>
                    <a:pt x="136" y="37"/>
                    <a:pt x="136" y="40"/>
                  </a:cubicBezTo>
                  <a:lnTo>
                    <a:pt x="64" y="326"/>
                  </a:lnTo>
                  <a:cubicBezTo>
                    <a:pt x="59" y="345"/>
                    <a:pt x="59" y="350"/>
                    <a:pt x="15" y="350"/>
                  </a:cubicBezTo>
                  <a:cubicBezTo>
                    <a:pt x="7" y="350"/>
                    <a:pt x="0" y="350"/>
                    <a:pt x="0" y="363"/>
                  </a:cubicBezTo>
                  <a:cubicBezTo>
                    <a:pt x="0" y="370"/>
                    <a:pt x="7" y="370"/>
                    <a:pt x="15" y="370"/>
                  </a:cubicBezTo>
                  <a:lnTo>
                    <a:pt x="323" y="370"/>
                  </a:lnTo>
                  <a:cubicBezTo>
                    <a:pt x="337" y="370"/>
                    <a:pt x="339" y="370"/>
                    <a:pt x="343" y="361"/>
                  </a:cubicBezTo>
                  <a:lnTo>
                    <a:pt x="394" y="2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91"/>
            <p:cNvSpPr>
              <a:spLocks noChangeArrowheads="1"/>
            </p:cNvSpPr>
            <p:nvPr/>
          </p:nvSpPr>
          <p:spPr bwMode="auto">
            <a:xfrm>
              <a:off x="3413" y="2842"/>
              <a:ext cx="218" cy="7"/>
            </a:xfrm>
            <a:custGeom>
              <a:avLst/>
              <a:gdLst>
                <a:gd name="T0" fmla="*/ 484 w 967"/>
                <a:gd name="T1" fmla="*/ 33 h 34"/>
                <a:gd name="T2" fmla="*/ 0 w 967"/>
                <a:gd name="T3" fmla="*/ 33 h 34"/>
                <a:gd name="T4" fmla="*/ 0 w 967"/>
                <a:gd name="T5" fmla="*/ 0 h 34"/>
                <a:gd name="T6" fmla="*/ 966 w 967"/>
                <a:gd name="T7" fmla="*/ 0 h 34"/>
                <a:gd name="T8" fmla="*/ 966 w 967"/>
                <a:gd name="T9" fmla="*/ 33 h 34"/>
                <a:gd name="T10" fmla="*/ 484 w 967"/>
                <a:gd name="T1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7" h="34">
                  <a:moveTo>
                    <a:pt x="484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966" y="0"/>
                  </a:lnTo>
                  <a:lnTo>
                    <a:pt x="966" y="33"/>
                  </a:lnTo>
                  <a:lnTo>
                    <a:pt x="484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92"/>
            <p:cNvSpPr>
              <a:spLocks noChangeArrowheads="1"/>
            </p:cNvSpPr>
            <p:nvPr/>
          </p:nvSpPr>
          <p:spPr bwMode="auto">
            <a:xfrm>
              <a:off x="3459" y="2891"/>
              <a:ext cx="127" cy="119"/>
            </a:xfrm>
            <a:custGeom>
              <a:avLst/>
              <a:gdLst>
                <a:gd name="T0" fmla="*/ 519 w 566"/>
                <a:gd name="T1" fmla="*/ 348 h 529"/>
                <a:gd name="T2" fmla="*/ 524 w 566"/>
                <a:gd name="T3" fmla="*/ 337 h 529"/>
                <a:gd name="T4" fmla="*/ 515 w 566"/>
                <a:gd name="T5" fmla="*/ 328 h 529"/>
                <a:gd name="T6" fmla="*/ 504 w 566"/>
                <a:gd name="T7" fmla="*/ 337 h 529"/>
                <a:gd name="T8" fmla="*/ 293 w 566"/>
                <a:gd name="T9" fmla="*/ 504 h 529"/>
                <a:gd name="T10" fmla="*/ 180 w 566"/>
                <a:gd name="T11" fmla="*/ 504 h 529"/>
                <a:gd name="T12" fmla="*/ 163 w 566"/>
                <a:gd name="T13" fmla="*/ 504 h 529"/>
                <a:gd name="T14" fmla="*/ 152 w 566"/>
                <a:gd name="T15" fmla="*/ 495 h 529"/>
                <a:gd name="T16" fmla="*/ 156 w 566"/>
                <a:gd name="T17" fmla="*/ 478 h 529"/>
                <a:gd name="T18" fmla="*/ 209 w 566"/>
                <a:gd name="T19" fmla="*/ 266 h 529"/>
                <a:gd name="T20" fmla="*/ 286 w 566"/>
                <a:gd name="T21" fmla="*/ 266 h 529"/>
                <a:gd name="T22" fmla="*/ 352 w 566"/>
                <a:gd name="T23" fmla="*/ 301 h 529"/>
                <a:gd name="T24" fmla="*/ 345 w 566"/>
                <a:gd name="T25" fmla="*/ 339 h 529"/>
                <a:gd name="T26" fmla="*/ 343 w 566"/>
                <a:gd name="T27" fmla="*/ 348 h 529"/>
                <a:gd name="T28" fmla="*/ 354 w 566"/>
                <a:gd name="T29" fmla="*/ 356 h 529"/>
                <a:gd name="T30" fmla="*/ 365 w 566"/>
                <a:gd name="T31" fmla="*/ 341 h 529"/>
                <a:gd name="T32" fmla="*/ 409 w 566"/>
                <a:gd name="T33" fmla="*/ 158 h 529"/>
                <a:gd name="T34" fmla="*/ 400 w 566"/>
                <a:gd name="T35" fmla="*/ 150 h 529"/>
                <a:gd name="T36" fmla="*/ 389 w 566"/>
                <a:gd name="T37" fmla="*/ 165 h 529"/>
                <a:gd name="T38" fmla="*/ 288 w 566"/>
                <a:gd name="T39" fmla="*/ 242 h 529"/>
                <a:gd name="T40" fmla="*/ 216 w 566"/>
                <a:gd name="T41" fmla="*/ 242 h 529"/>
                <a:gd name="T42" fmla="*/ 262 w 566"/>
                <a:gd name="T43" fmla="*/ 55 h 529"/>
                <a:gd name="T44" fmla="*/ 304 w 566"/>
                <a:gd name="T45" fmla="*/ 24 h 529"/>
                <a:gd name="T46" fmla="*/ 414 w 566"/>
                <a:gd name="T47" fmla="*/ 24 h 529"/>
                <a:gd name="T48" fmla="*/ 530 w 566"/>
                <a:gd name="T49" fmla="*/ 110 h 529"/>
                <a:gd name="T50" fmla="*/ 528 w 566"/>
                <a:gd name="T51" fmla="*/ 152 h 529"/>
                <a:gd name="T52" fmla="*/ 528 w 566"/>
                <a:gd name="T53" fmla="*/ 165 h 529"/>
                <a:gd name="T54" fmla="*/ 537 w 566"/>
                <a:gd name="T55" fmla="*/ 174 h 529"/>
                <a:gd name="T56" fmla="*/ 548 w 566"/>
                <a:gd name="T57" fmla="*/ 156 h 529"/>
                <a:gd name="T58" fmla="*/ 563 w 566"/>
                <a:gd name="T59" fmla="*/ 22 h 529"/>
                <a:gd name="T60" fmla="*/ 541 w 566"/>
                <a:gd name="T61" fmla="*/ 0 h 529"/>
                <a:gd name="T62" fmla="*/ 150 w 566"/>
                <a:gd name="T63" fmla="*/ 0 h 529"/>
                <a:gd name="T64" fmla="*/ 128 w 566"/>
                <a:gd name="T65" fmla="*/ 15 h 529"/>
                <a:gd name="T66" fmla="*/ 147 w 566"/>
                <a:gd name="T67" fmla="*/ 24 h 529"/>
                <a:gd name="T68" fmla="*/ 198 w 566"/>
                <a:gd name="T69" fmla="*/ 37 h 529"/>
                <a:gd name="T70" fmla="*/ 196 w 566"/>
                <a:gd name="T71" fmla="*/ 57 h 529"/>
                <a:gd name="T72" fmla="*/ 92 w 566"/>
                <a:gd name="T73" fmla="*/ 467 h 529"/>
                <a:gd name="T74" fmla="*/ 22 w 566"/>
                <a:gd name="T75" fmla="*/ 504 h 529"/>
                <a:gd name="T76" fmla="*/ 0 w 566"/>
                <a:gd name="T77" fmla="*/ 519 h 529"/>
                <a:gd name="T78" fmla="*/ 22 w 566"/>
                <a:gd name="T79" fmla="*/ 528 h 529"/>
                <a:gd name="T80" fmla="*/ 425 w 566"/>
                <a:gd name="T81" fmla="*/ 528 h 529"/>
                <a:gd name="T82" fmla="*/ 449 w 566"/>
                <a:gd name="T83" fmla="*/ 515 h 529"/>
                <a:gd name="T84" fmla="*/ 519 w 566"/>
                <a:gd name="T85" fmla="*/ 34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529">
                  <a:moveTo>
                    <a:pt x="519" y="348"/>
                  </a:moveTo>
                  <a:cubicBezTo>
                    <a:pt x="521" y="343"/>
                    <a:pt x="524" y="339"/>
                    <a:pt x="524" y="337"/>
                  </a:cubicBezTo>
                  <a:cubicBezTo>
                    <a:pt x="524" y="334"/>
                    <a:pt x="524" y="328"/>
                    <a:pt x="515" y="328"/>
                  </a:cubicBezTo>
                  <a:cubicBezTo>
                    <a:pt x="508" y="328"/>
                    <a:pt x="506" y="332"/>
                    <a:pt x="504" y="337"/>
                  </a:cubicBezTo>
                  <a:cubicBezTo>
                    <a:pt x="453" y="451"/>
                    <a:pt x="425" y="504"/>
                    <a:pt x="293" y="504"/>
                  </a:cubicBezTo>
                  <a:lnTo>
                    <a:pt x="180" y="504"/>
                  </a:lnTo>
                  <a:cubicBezTo>
                    <a:pt x="169" y="504"/>
                    <a:pt x="167" y="504"/>
                    <a:pt x="163" y="504"/>
                  </a:cubicBezTo>
                  <a:cubicBezTo>
                    <a:pt x="154" y="502"/>
                    <a:pt x="152" y="502"/>
                    <a:pt x="152" y="495"/>
                  </a:cubicBezTo>
                  <a:cubicBezTo>
                    <a:pt x="152" y="493"/>
                    <a:pt x="152" y="491"/>
                    <a:pt x="156" y="478"/>
                  </a:cubicBezTo>
                  <a:lnTo>
                    <a:pt x="209" y="266"/>
                  </a:lnTo>
                  <a:lnTo>
                    <a:pt x="286" y="266"/>
                  </a:lnTo>
                  <a:cubicBezTo>
                    <a:pt x="352" y="266"/>
                    <a:pt x="352" y="282"/>
                    <a:pt x="352" y="301"/>
                  </a:cubicBezTo>
                  <a:cubicBezTo>
                    <a:pt x="352" y="306"/>
                    <a:pt x="352" y="317"/>
                    <a:pt x="345" y="339"/>
                  </a:cubicBezTo>
                  <a:cubicBezTo>
                    <a:pt x="345" y="343"/>
                    <a:pt x="343" y="345"/>
                    <a:pt x="343" y="348"/>
                  </a:cubicBezTo>
                  <a:cubicBezTo>
                    <a:pt x="343" y="352"/>
                    <a:pt x="348" y="356"/>
                    <a:pt x="354" y="356"/>
                  </a:cubicBezTo>
                  <a:cubicBezTo>
                    <a:pt x="361" y="356"/>
                    <a:pt x="363" y="352"/>
                    <a:pt x="365" y="341"/>
                  </a:cubicBezTo>
                  <a:lnTo>
                    <a:pt x="409" y="158"/>
                  </a:lnTo>
                  <a:cubicBezTo>
                    <a:pt x="409" y="154"/>
                    <a:pt x="407" y="150"/>
                    <a:pt x="400" y="150"/>
                  </a:cubicBezTo>
                  <a:cubicBezTo>
                    <a:pt x="394" y="150"/>
                    <a:pt x="392" y="156"/>
                    <a:pt x="389" y="165"/>
                  </a:cubicBezTo>
                  <a:cubicBezTo>
                    <a:pt x="374" y="224"/>
                    <a:pt x="359" y="242"/>
                    <a:pt x="288" y="242"/>
                  </a:cubicBezTo>
                  <a:lnTo>
                    <a:pt x="216" y="242"/>
                  </a:lnTo>
                  <a:lnTo>
                    <a:pt x="262" y="55"/>
                  </a:lnTo>
                  <a:cubicBezTo>
                    <a:pt x="268" y="26"/>
                    <a:pt x="268" y="24"/>
                    <a:pt x="304" y="24"/>
                  </a:cubicBezTo>
                  <a:lnTo>
                    <a:pt x="414" y="24"/>
                  </a:lnTo>
                  <a:cubicBezTo>
                    <a:pt x="508" y="24"/>
                    <a:pt x="530" y="46"/>
                    <a:pt x="530" y="110"/>
                  </a:cubicBezTo>
                  <a:cubicBezTo>
                    <a:pt x="530" y="130"/>
                    <a:pt x="530" y="130"/>
                    <a:pt x="528" y="152"/>
                  </a:cubicBezTo>
                  <a:cubicBezTo>
                    <a:pt x="528" y="156"/>
                    <a:pt x="528" y="161"/>
                    <a:pt x="528" y="165"/>
                  </a:cubicBezTo>
                  <a:cubicBezTo>
                    <a:pt x="528" y="169"/>
                    <a:pt x="530" y="174"/>
                    <a:pt x="537" y="174"/>
                  </a:cubicBezTo>
                  <a:cubicBezTo>
                    <a:pt x="546" y="174"/>
                    <a:pt x="546" y="169"/>
                    <a:pt x="548" y="156"/>
                  </a:cubicBezTo>
                  <a:lnTo>
                    <a:pt x="563" y="22"/>
                  </a:lnTo>
                  <a:cubicBezTo>
                    <a:pt x="565" y="0"/>
                    <a:pt x="561" y="0"/>
                    <a:pt x="541" y="0"/>
                  </a:cubicBezTo>
                  <a:lnTo>
                    <a:pt x="150" y="0"/>
                  </a:lnTo>
                  <a:cubicBezTo>
                    <a:pt x="134" y="0"/>
                    <a:pt x="128" y="0"/>
                    <a:pt x="128" y="15"/>
                  </a:cubicBezTo>
                  <a:cubicBezTo>
                    <a:pt x="128" y="24"/>
                    <a:pt x="134" y="24"/>
                    <a:pt x="147" y="24"/>
                  </a:cubicBezTo>
                  <a:cubicBezTo>
                    <a:pt x="176" y="24"/>
                    <a:pt x="198" y="24"/>
                    <a:pt x="198" y="37"/>
                  </a:cubicBezTo>
                  <a:cubicBezTo>
                    <a:pt x="198" y="42"/>
                    <a:pt x="198" y="42"/>
                    <a:pt x="196" y="57"/>
                  </a:cubicBezTo>
                  <a:lnTo>
                    <a:pt x="92" y="467"/>
                  </a:lnTo>
                  <a:cubicBezTo>
                    <a:pt x="84" y="497"/>
                    <a:pt x="84" y="504"/>
                    <a:pt x="22" y="504"/>
                  </a:cubicBezTo>
                  <a:cubicBezTo>
                    <a:pt x="9" y="504"/>
                    <a:pt x="0" y="504"/>
                    <a:pt x="0" y="519"/>
                  </a:cubicBezTo>
                  <a:cubicBezTo>
                    <a:pt x="0" y="528"/>
                    <a:pt x="7" y="528"/>
                    <a:pt x="22" y="528"/>
                  </a:cubicBezTo>
                  <a:lnTo>
                    <a:pt x="425" y="528"/>
                  </a:lnTo>
                  <a:cubicBezTo>
                    <a:pt x="442" y="528"/>
                    <a:pt x="442" y="528"/>
                    <a:pt x="449" y="515"/>
                  </a:cubicBezTo>
                  <a:lnTo>
                    <a:pt x="519" y="3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93"/>
            <p:cNvSpPr>
              <a:spLocks noChangeArrowheads="1"/>
            </p:cNvSpPr>
            <p:nvPr/>
          </p:nvSpPr>
          <p:spPr bwMode="auto">
            <a:xfrm>
              <a:off x="3670" y="2758"/>
              <a:ext cx="41" cy="175"/>
            </a:xfrm>
            <a:custGeom>
              <a:avLst/>
              <a:gdLst>
                <a:gd name="T0" fmla="*/ 183 w 184"/>
                <a:gd name="T1" fmla="*/ 768 h 776"/>
                <a:gd name="T2" fmla="*/ 167 w 184"/>
                <a:gd name="T3" fmla="*/ 750 h 776"/>
                <a:gd name="T4" fmla="*/ 46 w 184"/>
                <a:gd name="T5" fmla="*/ 387 h 776"/>
                <a:gd name="T6" fmla="*/ 172 w 184"/>
                <a:gd name="T7" fmla="*/ 22 h 776"/>
                <a:gd name="T8" fmla="*/ 183 w 184"/>
                <a:gd name="T9" fmla="*/ 9 h 776"/>
                <a:gd name="T10" fmla="*/ 174 w 184"/>
                <a:gd name="T11" fmla="*/ 0 h 776"/>
                <a:gd name="T12" fmla="*/ 48 w 184"/>
                <a:gd name="T13" fmla="*/ 152 h 776"/>
                <a:gd name="T14" fmla="*/ 0 w 184"/>
                <a:gd name="T15" fmla="*/ 387 h 776"/>
                <a:gd name="T16" fmla="*/ 51 w 184"/>
                <a:gd name="T17" fmla="*/ 629 h 776"/>
                <a:gd name="T18" fmla="*/ 174 w 184"/>
                <a:gd name="T19" fmla="*/ 775 h 776"/>
                <a:gd name="T20" fmla="*/ 183 w 184"/>
                <a:gd name="T21" fmla="*/ 768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776">
                  <a:moveTo>
                    <a:pt x="183" y="768"/>
                  </a:moveTo>
                  <a:cubicBezTo>
                    <a:pt x="183" y="766"/>
                    <a:pt x="183" y="764"/>
                    <a:pt x="167" y="750"/>
                  </a:cubicBezTo>
                  <a:cubicBezTo>
                    <a:pt x="70" y="654"/>
                    <a:pt x="46" y="506"/>
                    <a:pt x="46" y="387"/>
                  </a:cubicBezTo>
                  <a:cubicBezTo>
                    <a:pt x="46" y="253"/>
                    <a:pt x="75" y="119"/>
                    <a:pt x="172" y="22"/>
                  </a:cubicBezTo>
                  <a:cubicBezTo>
                    <a:pt x="183" y="11"/>
                    <a:pt x="183" y="11"/>
                    <a:pt x="183" y="9"/>
                  </a:cubicBezTo>
                  <a:cubicBezTo>
                    <a:pt x="183" y="2"/>
                    <a:pt x="178" y="0"/>
                    <a:pt x="174" y="0"/>
                  </a:cubicBezTo>
                  <a:cubicBezTo>
                    <a:pt x="165" y="0"/>
                    <a:pt x="95" y="53"/>
                    <a:pt x="48" y="152"/>
                  </a:cubicBezTo>
                  <a:cubicBezTo>
                    <a:pt x="9" y="238"/>
                    <a:pt x="0" y="323"/>
                    <a:pt x="0" y="387"/>
                  </a:cubicBezTo>
                  <a:cubicBezTo>
                    <a:pt x="0" y="449"/>
                    <a:pt x="9" y="541"/>
                    <a:pt x="51" y="629"/>
                  </a:cubicBezTo>
                  <a:cubicBezTo>
                    <a:pt x="99" y="726"/>
                    <a:pt x="165" y="775"/>
                    <a:pt x="174" y="775"/>
                  </a:cubicBezTo>
                  <a:cubicBezTo>
                    <a:pt x="178" y="775"/>
                    <a:pt x="183" y="772"/>
                    <a:pt x="183" y="7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94"/>
            <p:cNvSpPr>
              <a:spLocks noChangeArrowheads="1"/>
            </p:cNvSpPr>
            <p:nvPr/>
          </p:nvSpPr>
          <p:spPr bwMode="auto">
            <a:xfrm>
              <a:off x="3730" y="2758"/>
              <a:ext cx="126" cy="141"/>
            </a:xfrm>
            <a:custGeom>
              <a:avLst/>
              <a:gdLst>
                <a:gd name="T0" fmla="*/ 488 w 560"/>
                <a:gd name="T1" fmla="*/ 29 h 626"/>
                <a:gd name="T2" fmla="*/ 495 w 560"/>
                <a:gd name="T3" fmla="*/ 15 h 626"/>
                <a:gd name="T4" fmla="*/ 480 w 560"/>
                <a:gd name="T5" fmla="*/ 0 h 626"/>
                <a:gd name="T6" fmla="*/ 462 w 560"/>
                <a:gd name="T7" fmla="*/ 11 h 626"/>
                <a:gd name="T8" fmla="*/ 315 w 560"/>
                <a:gd name="T9" fmla="*/ 84 h 626"/>
                <a:gd name="T10" fmla="*/ 169 w 560"/>
                <a:gd name="T11" fmla="*/ 24 h 626"/>
                <a:gd name="T12" fmla="*/ 114 w 560"/>
                <a:gd name="T13" fmla="*/ 0 h 626"/>
                <a:gd name="T14" fmla="*/ 0 w 560"/>
                <a:gd name="T15" fmla="*/ 156 h 626"/>
                <a:gd name="T16" fmla="*/ 114 w 560"/>
                <a:gd name="T17" fmla="*/ 312 h 626"/>
                <a:gd name="T18" fmla="*/ 216 w 560"/>
                <a:gd name="T19" fmla="*/ 156 h 626"/>
                <a:gd name="T20" fmla="*/ 198 w 560"/>
                <a:gd name="T21" fmla="*/ 68 h 626"/>
                <a:gd name="T22" fmla="*/ 317 w 560"/>
                <a:gd name="T23" fmla="*/ 101 h 626"/>
                <a:gd name="T24" fmla="*/ 420 w 560"/>
                <a:gd name="T25" fmla="*/ 75 h 626"/>
                <a:gd name="T26" fmla="*/ 70 w 560"/>
                <a:gd name="T27" fmla="*/ 594 h 626"/>
                <a:gd name="T28" fmla="*/ 64 w 560"/>
                <a:gd name="T29" fmla="*/ 610 h 626"/>
                <a:gd name="T30" fmla="*/ 79 w 560"/>
                <a:gd name="T31" fmla="*/ 625 h 626"/>
                <a:gd name="T32" fmla="*/ 95 w 560"/>
                <a:gd name="T33" fmla="*/ 614 h 626"/>
                <a:gd name="T34" fmla="*/ 488 w 560"/>
                <a:gd name="T35" fmla="*/ 29 h 626"/>
                <a:gd name="T36" fmla="*/ 114 w 560"/>
                <a:gd name="T37" fmla="*/ 295 h 626"/>
                <a:gd name="T38" fmla="*/ 48 w 560"/>
                <a:gd name="T39" fmla="*/ 156 h 626"/>
                <a:gd name="T40" fmla="*/ 114 w 560"/>
                <a:gd name="T41" fmla="*/ 18 h 626"/>
                <a:gd name="T42" fmla="*/ 196 w 560"/>
                <a:gd name="T43" fmla="*/ 156 h 626"/>
                <a:gd name="T44" fmla="*/ 114 w 560"/>
                <a:gd name="T45" fmla="*/ 295 h 626"/>
                <a:gd name="T46" fmla="*/ 460 w 560"/>
                <a:gd name="T47" fmla="*/ 610 h 626"/>
                <a:gd name="T48" fmla="*/ 392 w 560"/>
                <a:gd name="T49" fmla="*/ 469 h 626"/>
                <a:gd name="T50" fmla="*/ 460 w 560"/>
                <a:gd name="T51" fmla="*/ 330 h 626"/>
                <a:gd name="T52" fmla="*/ 539 w 560"/>
                <a:gd name="T53" fmla="*/ 469 h 626"/>
                <a:gd name="T54" fmla="*/ 460 w 560"/>
                <a:gd name="T55" fmla="*/ 610 h 626"/>
                <a:gd name="T56" fmla="*/ 559 w 560"/>
                <a:gd name="T57" fmla="*/ 469 h 626"/>
                <a:gd name="T58" fmla="*/ 458 w 560"/>
                <a:gd name="T59" fmla="*/ 312 h 626"/>
                <a:gd name="T60" fmla="*/ 343 w 560"/>
                <a:gd name="T61" fmla="*/ 469 h 626"/>
                <a:gd name="T62" fmla="*/ 458 w 560"/>
                <a:gd name="T63" fmla="*/ 625 h 626"/>
                <a:gd name="T64" fmla="*/ 559 w 560"/>
                <a:gd name="T65" fmla="*/ 46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0" h="626">
                  <a:moveTo>
                    <a:pt x="488" y="29"/>
                  </a:moveTo>
                  <a:cubicBezTo>
                    <a:pt x="493" y="22"/>
                    <a:pt x="495" y="20"/>
                    <a:pt x="495" y="15"/>
                  </a:cubicBezTo>
                  <a:cubicBezTo>
                    <a:pt x="495" y="7"/>
                    <a:pt x="488" y="0"/>
                    <a:pt x="480" y="0"/>
                  </a:cubicBezTo>
                  <a:cubicBezTo>
                    <a:pt x="471" y="0"/>
                    <a:pt x="466" y="4"/>
                    <a:pt x="462" y="11"/>
                  </a:cubicBezTo>
                  <a:cubicBezTo>
                    <a:pt x="425" y="64"/>
                    <a:pt x="372" y="84"/>
                    <a:pt x="315" y="84"/>
                  </a:cubicBezTo>
                  <a:cubicBezTo>
                    <a:pt x="262" y="84"/>
                    <a:pt x="213" y="66"/>
                    <a:pt x="169" y="24"/>
                  </a:cubicBezTo>
                  <a:cubicBezTo>
                    <a:pt x="156" y="11"/>
                    <a:pt x="139" y="0"/>
                    <a:pt x="114" y="0"/>
                  </a:cubicBezTo>
                  <a:cubicBezTo>
                    <a:pt x="55" y="0"/>
                    <a:pt x="0" y="66"/>
                    <a:pt x="0" y="156"/>
                  </a:cubicBezTo>
                  <a:cubicBezTo>
                    <a:pt x="0" y="251"/>
                    <a:pt x="55" y="312"/>
                    <a:pt x="114" y="312"/>
                  </a:cubicBezTo>
                  <a:cubicBezTo>
                    <a:pt x="172" y="312"/>
                    <a:pt x="216" y="244"/>
                    <a:pt x="216" y="156"/>
                  </a:cubicBezTo>
                  <a:cubicBezTo>
                    <a:pt x="216" y="145"/>
                    <a:pt x="216" y="110"/>
                    <a:pt x="198" y="68"/>
                  </a:cubicBezTo>
                  <a:cubicBezTo>
                    <a:pt x="249" y="97"/>
                    <a:pt x="288" y="101"/>
                    <a:pt x="317" y="101"/>
                  </a:cubicBezTo>
                  <a:cubicBezTo>
                    <a:pt x="374" y="101"/>
                    <a:pt x="414" y="77"/>
                    <a:pt x="420" y="75"/>
                  </a:cubicBezTo>
                  <a:lnTo>
                    <a:pt x="70" y="594"/>
                  </a:lnTo>
                  <a:cubicBezTo>
                    <a:pt x="64" y="605"/>
                    <a:pt x="64" y="610"/>
                    <a:pt x="64" y="610"/>
                  </a:cubicBezTo>
                  <a:cubicBezTo>
                    <a:pt x="64" y="618"/>
                    <a:pt x="73" y="625"/>
                    <a:pt x="79" y="625"/>
                  </a:cubicBezTo>
                  <a:cubicBezTo>
                    <a:pt x="88" y="625"/>
                    <a:pt x="90" y="623"/>
                    <a:pt x="95" y="614"/>
                  </a:cubicBezTo>
                  <a:lnTo>
                    <a:pt x="488" y="29"/>
                  </a:lnTo>
                  <a:close/>
                  <a:moveTo>
                    <a:pt x="114" y="295"/>
                  </a:moveTo>
                  <a:cubicBezTo>
                    <a:pt x="99" y="295"/>
                    <a:pt x="48" y="286"/>
                    <a:pt x="48" y="156"/>
                  </a:cubicBezTo>
                  <a:cubicBezTo>
                    <a:pt x="48" y="26"/>
                    <a:pt x="99" y="18"/>
                    <a:pt x="114" y="18"/>
                  </a:cubicBezTo>
                  <a:cubicBezTo>
                    <a:pt x="156" y="18"/>
                    <a:pt x="196" y="75"/>
                    <a:pt x="196" y="156"/>
                  </a:cubicBezTo>
                  <a:cubicBezTo>
                    <a:pt x="196" y="240"/>
                    <a:pt x="156" y="295"/>
                    <a:pt x="114" y="295"/>
                  </a:cubicBezTo>
                  <a:close/>
                  <a:moveTo>
                    <a:pt x="460" y="610"/>
                  </a:moveTo>
                  <a:cubicBezTo>
                    <a:pt x="442" y="610"/>
                    <a:pt x="392" y="599"/>
                    <a:pt x="392" y="469"/>
                  </a:cubicBezTo>
                  <a:cubicBezTo>
                    <a:pt x="392" y="339"/>
                    <a:pt x="442" y="330"/>
                    <a:pt x="460" y="330"/>
                  </a:cubicBezTo>
                  <a:cubicBezTo>
                    <a:pt x="499" y="330"/>
                    <a:pt x="539" y="387"/>
                    <a:pt x="539" y="469"/>
                  </a:cubicBezTo>
                  <a:cubicBezTo>
                    <a:pt x="539" y="552"/>
                    <a:pt x="499" y="610"/>
                    <a:pt x="460" y="610"/>
                  </a:cubicBezTo>
                  <a:close/>
                  <a:moveTo>
                    <a:pt x="559" y="469"/>
                  </a:moveTo>
                  <a:cubicBezTo>
                    <a:pt x="559" y="381"/>
                    <a:pt x="513" y="312"/>
                    <a:pt x="458" y="312"/>
                  </a:cubicBezTo>
                  <a:cubicBezTo>
                    <a:pt x="398" y="312"/>
                    <a:pt x="343" y="378"/>
                    <a:pt x="343" y="469"/>
                  </a:cubicBezTo>
                  <a:cubicBezTo>
                    <a:pt x="343" y="563"/>
                    <a:pt x="400" y="625"/>
                    <a:pt x="458" y="625"/>
                  </a:cubicBezTo>
                  <a:cubicBezTo>
                    <a:pt x="515" y="625"/>
                    <a:pt x="559" y="557"/>
                    <a:pt x="559" y="4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95"/>
            <p:cNvSpPr>
              <a:spLocks noChangeArrowheads="1"/>
            </p:cNvSpPr>
            <p:nvPr/>
          </p:nvSpPr>
          <p:spPr bwMode="auto">
            <a:xfrm>
              <a:off x="3876" y="2758"/>
              <a:ext cx="41" cy="175"/>
            </a:xfrm>
            <a:custGeom>
              <a:avLst/>
              <a:gdLst>
                <a:gd name="T0" fmla="*/ 183 w 184"/>
                <a:gd name="T1" fmla="*/ 387 h 776"/>
                <a:gd name="T2" fmla="*/ 130 w 184"/>
                <a:gd name="T3" fmla="*/ 145 h 776"/>
                <a:gd name="T4" fmla="*/ 9 w 184"/>
                <a:gd name="T5" fmla="*/ 0 h 776"/>
                <a:gd name="T6" fmla="*/ 0 w 184"/>
                <a:gd name="T7" fmla="*/ 9 h 776"/>
                <a:gd name="T8" fmla="*/ 15 w 184"/>
                <a:gd name="T9" fmla="*/ 26 h 776"/>
                <a:gd name="T10" fmla="*/ 136 w 184"/>
                <a:gd name="T11" fmla="*/ 387 h 776"/>
                <a:gd name="T12" fmla="*/ 11 w 184"/>
                <a:gd name="T13" fmla="*/ 755 h 776"/>
                <a:gd name="T14" fmla="*/ 0 w 184"/>
                <a:gd name="T15" fmla="*/ 768 h 776"/>
                <a:gd name="T16" fmla="*/ 9 w 184"/>
                <a:gd name="T17" fmla="*/ 775 h 776"/>
                <a:gd name="T18" fmla="*/ 132 w 184"/>
                <a:gd name="T19" fmla="*/ 625 h 776"/>
                <a:gd name="T20" fmla="*/ 183 w 184"/>
                <a:gd name="T21" fmla="*/ 387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776">
                  <a:moveTo>
                    <a:pt x="183" y="387"/>
                  </a:moveTo>
                  <a:cubicBezTo>
                    <a:pt x="183" y="328"/>
                    <a:pt x="174" y="233"/>
                    <a:pt x="130" y="145"/>
                  </a:cubicBezTo>
                  <a:cubicBezTo>
                    <a:pt x="84" y="51"/>
                    <a:pt x="15" y="0"/>
                    <a:pt x="9" y="0"/>
                  </a:cubicBezTo>
                  <a:cubicBezTo>
                    <a:pt x="2" y="0"/>
                    <a:pt x="0" y="2"/>
                    <a:pt x="0" y="9"/>
                  </a:cubicBezTo>
                  <a:cubicBezTo>
                    <a:pt x="0" y="11"/>
                    <a:pt x="0" y="11"/>
                    <a:pt x="15" y="26"/>
                  </a:cubicBezTo>
                  <a:cubicBezTo>
                    <a:pt x="92" y="103"/>
                    <a:pt x="136" y="227"/>
                    <a:pt x="136" y="387"/>
                  </a:cubicBezTo>
                  <a:cubicBezTo>
                    <a:pt x="136" y="522"/>
                    <a:pt x="108" y="658"/>
                    <a:pt x="11" y="755"/>
                  </a:cubicBezTo>
                  <a:cubicBezTo>
                    <a:pt x="0" y="764"/>
                    <a:pt x="0" y="766"/>
                    <a:pt x="0" y="768"/>
                  </a:cubicBezTo>
                  <a:cubicBezTo>
                    <a:pt x="0" y="772"/>
                    <a:pt x="2" y="775"/>
                    <a:pt x="9" y="775"/>
                  </a:cubicBezTo>
                  <a:cubicBezTo>
                    <a:pt x="15" y="775"/>
                    <a:pt x="86" y="722"/>
                    <a:pt x="132" y="625"/>
                  </a:cubicBezTo>
                  <a:cubicBezTo>
                    <a:pt x="172" y="539"/>
                    <a:pt x="183" y="453"/>
                    <a:pt x="183" y="38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96"/>
            <p:cNvSpPr>
              <a:spLocks noChangeArrowheads="1"/>
            </p:cNvSpPr>
            <p:nvPr/>
          </p:nvSpPr>
          <p:spPr bwMode="auto">
            <a:xfrm>
              <a:off x="3992" y="2825"/>
              <a:ext cx="116" cy="41"/>
            </a:xfrm>
            <a:custGeom>
              <a:avLst/>
              <a:gdLst>
                <a:gd name="T0" fmla="*/ 491 w 518"/>
                <a:gd name="T1" fmla="*/ 31 h 184"/>
                <a:gd name="T2" fmla="*/ 517 w 518"/>
                <a:gd name="T3" fmla="*/ 15 h 184"/>
                <a:gd name="T4" fmla="*/ 491 w 518"/>
                <a:gd name="T5" fmla="*/ 0 h 184"/>
                <a:gd name="T6" fmla="*/ 26 w 518"/>
                <a:gd name="T7" fmla="*/ 0 h 184"/>
                <a:gd name="T8" fmla="*/ 0 w 518"/>
                <a:gd name="T9" fmla="*/ 15 h 184"/>
                <a:gd name="T10" fmla="*/ 26 w 518"/>
                <a:gd name="T11" fmla="*/ 31 h 184"/>
                <a:gd name="T12" fmla="*/ 491 w 518"/>
                <a:gd name="T13" fmla="*/ 31 h 184"/>
                <a:gd name="T14" fmla="*/ 491 w 518"/>
                <a:gd name="T15" fmla="*/ 183 h 184"/>
                <a:gd name="T16" fmla="*/ 517 w 518"/>
                <a:gd name="T17" fmla="*/ 167 h 184"/>
                <a:gd name="T18" fmla="*/ 491 w 518"/>
                <a:gd name="T19" fmla="*/ 152 h 184"/>
                <a:gd name="T20" fmla="*/ 26 w 518"/>
                <a:gd name="T21" fmla="*/ 152 h 184"/>
                <a:gd name="T22" fmla="*/ 0 w 518"/>
                <a:gd name="T23" fmla="*/ 167 h 184"/>
                <a:gd name="T24" fmla="*/ 26 w 518"/>
                <a:gd name="T25" fmla="*/ 183 h 184"/>
                <a:gd name="T26" fmla="*/ 491 w 518"/>
                <a:gd name="T27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184">
                  <a:moveTo>
                    <a:pt x="491" y="31"/>
                  </a:moveTo>
                  <a:cubicBezTo>
                    <a:pt x="502" y="31"/>
                    <a:pt x="517" y="31"/>
                    <a:pt x="517" y="15"/>
                  </a:cubicBezTo>
                  <a:cubicBezTo>
                    <a:pt x="517" y="0"/>
                    <a:pt x="502" y="0"/>
                    <a:pt x="491" y="0"/>
                  </a:cubicBezTo>
                  <a:lnTo>
                    <a:pt x="26" y="0"/>
                  </a:lnTo>
                  <a:cubicBezTo>
                    <a:pt x="15" y="0"/>
                    <a:pt x="0" y="0"/>
                    <a:pt x="0" y="15"/>
                  </a:cubicBezTo>
                  <a:cubicBezTo>
                    <a:pt x="0" y="31"/>
                    <a:pt x="15" y="31"/>
                    <a:pt x="26" y="31"/>
                  </a:cubicBezTo>
                  <a:lnTo>
                    <a:pt x="491" y="31"/>
                  </a:lnTo>
                  <a:close/>
                  <a:moveTo>
                    <a:pt x="491" y="183"/>
                  </a:moveTo>
                  <a:cubicBezTo>
                    <a:pt x="502" y="183"/>
                    <a:pt x="517" y="183"/>
                    <a:pt x="517" y="167"/>
                  </a:cubicBezTo>
                  <a:cubicBezTo>
                    <a:pt x="517" y="152"/>
                    <a:pt x="502" y="152"/>
                    <a:pt x="491" y="152"/>
                  </a:cubicBezTo>
                  <a:lnTo>
                    <a:pt x="26" y="152"/>
                  </a:lnTo>
                  <a:cubicBezTo>
                    <a:pt x="15" y="152"/>
                    <a:pt x="0" y="152"/>
                    <a:pt x="0" y="167"/>
                  </a:cubicBezTo>
                  <a:cubicBezTo>
                    <a:pt x="0" y="183"/>
                    <a:pt x="15" y="183"/>
                    <a:pt x="26" y="183"/>
                  </a:cubicBezTo>
                  <a:lnTo>
                    <a:pt x="491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97"/>
            <p:cNvSpPr>
              <a:spLocks noChangeArrowheads="1"/>
            </p:cNvSpPr>
            <p:nvPr/>
          </p:nvSpPr>
          <p:spPr bwMode="auto">
            <a:xfrm>
              <a:off x="4204" y="2654"/>
              <a:ext cx="58" cy="116"/>
            </a:xfrm>
            <a:custGeom>
              <a:avLst/>
              <a:gdLst>
                <a:gd name="T0" fmla="*/ 161 w 258"/>
                <a:gd name="T1" fmla="*/ 20 h 518"/>
                <a:gd name="T2" fmla="*/ 143 w 258"/>
                <a:gd name="T3" fmla="*/ 0 h 518"/>
                <a:gd name="T4" fmla="*/ 0 w 258"/>
                <a:gd name="T5" fmla="*/ 51 h 518"/>
                <a:gd name="T6" fmla="*/ 0 w 258"/>
                <a:gd name="T7" fmla="*/ 75 h 518"/>
                <a:gd name="T8" fmla="*/ 101 w 258"/>
                <a:gd name="T9" fmla="*/ 53 h 518"/>
                <a:gd name="T10" fmla="*/ 101 w 258"/>
                <a:gd name="T11" fmla="*/ 456 h 518"/>
                <a:gd name="T12" fmla="*/ 29 w 258"/>
                <a:gd name="T13" fmla="*/ 493 h 518"/>
                <a:gd name="T14" fmla="*/ 4 w 258"/>
                <a:gd name="T15" fmla="*/ 493 h 518"/>
                <a:gd name="T16" fmla="*/ 4 w 258"/>
                <a:gd name="T17" fmla="*/ 517 h 518"/>
                <a:gd name="T18" fmla="*/ 132 w 258"/>
                <a:gd name="T19" fmla="*/ 515 h 518"/>
                <a:gd name="T20" fmla="*/ 257 w 258"/>
                <a:gd name="T21" fmla="*/ 517 h 518"/>
                <a:gd name="T22" fmla="*/ 257 w 258"/>
                <a:gd name="T23" fmla="*/ 493 h 518"/>
                <a:gd name="T24" fmla="*/ 233 w 258"/>
                <a:gd name="T25" fmla="*/ 493 h 518"/>
                <a:gd name="T26" fmla="*/ 161 w 258"/>
                <a:gd name="T27" fmla="*/ 456 h 518"/>
                <a:gd name="T28" fmla="*/ 161 w 258"/>
                <a:gd name="T29" fmla="*/ 2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518">
                  <a:moveTo>
                    <a:pt x="161" y="20"/>
                  </a:moveTo>
                  <a:cubicBezTo>
                    <a:pt x="161" y="2"/>
                    <a:pt x="161" y="0"/>
                    <a:pt x="143" y="0"/>
                  </a:cubicBezTo>
                  <a:cubicBezTo>
                    <a:pt x="95" y="51"/>
                    <a:pt x="24" y="51"/>
                    <a:pt x="0" y="51"/>
                  </a:cubicBezTo>
                  <a:lnTo>
                    <a:pt x="0" y="75"/>
                  </a:lnTo>
                  <a:cubicBezTo>
                    <a:pt x="15" y="75"/>
                    <a:pt x="62" y="75"/>
                    <a:pt x="101" y="53"/>
                  </a:cubicBezTo>
                  <a:lnTo>
                    <a:pt x="101" y="456"/>
                  </a:lnTo>
                  <a:cubicBezTo>
                    <a:pt x="101" y="484"/>
                    <a:pt x="99" y="493"/>
                    <a:pt x="29" y="493"/>
                  </a:cubicBezTo>
                  <a:lnTo>
                    <a:pt x="4" y="493"/>
                  </a:lnTo>
                  <a:lnTo>
                    <a:pt x="4" y="517"/>
                  </a:lnTo>
                  <a:cubicBezTo>
                    <a:pt x="33" y="515"/>
                    <a:pt x="99" y="515"/>
                    <a:pt x="132" y="515"/>
                  </a:cubicBezTo>
                  <a:cubicBezTo>
                    <a:pt x="163" y="515"/>
                    <a:pt x="231" y="515"/>
                    <a:pt x="257" y="517"/>
                  </a:cubicBezTo>
                  <a:lnTo>
                    <a:pt x="257" y="493"/>
                  </a:lnTo>
                  <a:lnTo>
                    <a:pt x="233" y="493"/>
                  </a:lnTo>
                  <a:cubicBezTo>
                    <a:pt x="163" y="493"/>
                    <a:pt x="161" y="484"/>
                    <a:pt x="161" y="456"/>
                  </a:cubicBezTo>
                  <a:lnTo>
                    <a:pt x="161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98"/>
            <p:cNvSpPr>
              <a:spLocks noChangeArrowheads="1"/>
            </p:cNvSpPr>
            <p:nvPr/>
          </p:nvSpPr>
          <p:spPr bwMode="auto">
            <a:xfrm>
              <a:off x="4291" y="2752"/>
              <a:ext cx="18" cy="18"/>
            </a:xfrm>
            <a:custGeom>
              <a:avLst/>
              <a:gdLst>
                <a:gd name="T0" fmla="*/ 84 w 85"/>
                <a:gd name="T1" fmla="*/ 42 h 85"/>
                <a:gd name="T2" fmla="*/ 42 w 85"/>
                <a:gd name="T3" fmla="*/ 0 h 85"/>
                <a:gd name="T4" fmla="*/ 0 w 85"/>
                <a:gd name="T5" fmla="*/ 42 h 85"/>
                <a:gd name="T6" fmla="*/ 42 w 85"/>
                <a:gd name="T7" fmla="*/ 84 h 85"/>
                <a:gd name="T8" fmla="*/ 84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84" y="42"/>
                  </a:moveTo>
                  <a:cubicBezTo>
                    <a:pt x="84" y="20"/>
                    <a:pt x="66" y="0"/>
                    <a:pt x="42" y="0"/>
                  </a:cubicBezTo>
                  <a:cubicBezTo>
                    <a:pt x="20" y="0"/>
                    <a:pt x="0" y="20"/>
                    <a:pt x="0" y="42"/>
                  </a:cubicBezTo>
                  <a:cubicBezTo>
                    <a:pt x="0" y="66"/>
                    <a:pt x="20" y="84"/>
                    <a:pt x="42" y="84"/>
                  </a:cubicBezTo>
                  <a:cubicBezTo>
                    <a:pt x="66" y="84"/>
                    <a:pt x="84" y="66"/>
                    <a:pt x="84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99"/>
            <p:cNvSpPr>
              <a:spLocks noChangeArrowheads="1"/>
            </p:cNvSpPr>
            <p:nvPr/>
          </p:nvSpPr>
          <p:spPr bwMode="auto">
            <a:xfrm>
              <a:off x="4331" y="2654"/>
              <a:ext cx="72" cy="121"/>
            </a:xfrm>
            <a:custGeom>
              <a:avLst/>
              <a:gdLst>
                <a:gd name="T0" fmla="*/ 70 w 324"/>
                <a:gd name="T1" fmla="*/ 262 h 536"/>
                <a:gd name="T2" fmla="*/ 70 w 324"/>
                <a:gd name="T3" fmla="*/ 244 h 536"/>
                <a:gd name="T4" fmla="*/ 207 w 324"/>
                <a:gd name="T5" fmla="*/ 20 h 536"/>
                <a:gd name="T6" fmla="*/ 275 w 324"/>
                <a:gd name="T7" fmla="*/ 51 h 536"/>
                <a:gd name="T8" fmla="*/ 231 w 324"/>
                <a:gd name="T9" fmla="*/ 86 h 536"/>
                <a:gd name="T10" fmla="*/ 268 w 324"/>
                <a:gd name="T11" fmla="*/ 121 h 536"/>
                <a:gd name="T12" fmla="*/ 304 w 324"/>
                <a:gd name="T13" fmla="*/ 84 h 536"/>
                <a:gd name="T14" fmla="*/ 205 w 324"/>
                <a:gd name="T15" fmla="*/ 0 h 536"/>
                <a:gd name="T16" fmla="*/ 0 w 324"/>
                <a:gd name="T17" fmla="*/ 273 h 536"/>
                <a:gd name="T18" fmla="*/ 163 w 324"/>
                <a:gd name="T19" fmla="*/ 535 h 536"/>
                <a:gd name="T20" fmla="*/ 323 w 324"/>
                <a:gd name="T21" fmla="*/ 359 h 536"/>
                <a:gd name="T22" fmla="*/ 167 w 324"/>
                <a:gd name="T23" fmla="*/ 185 h 536"/>
                <a:gd name="T24" fmla="*/ 70 w 324"/>
                <a:gd name="T25" fmla="*/ 262 h 536"/>
                <a:gd name="T26" fmla="*/ 163 w 324"/>
                <a:gd name="T27" fmla="*/ 513 h 536"/>
                <a:gd name="T28" fmla="*/ 86 w 324"/>
                <a:gd name="T29" fmla="*/ 453 h 536"/>
                <a:gd name="T30" fmla="*/ 73 w 324"/>
                <a:gd name="T31" fmla="*/ 341 h 536"/>
                <a:gd name="T32" fmla="*/ 167 w 324"/>
                <a:gd name="T33" fmla="*/ 202 h 536"/>
                <a:gd name="T34" fmla="*/ 240 w 324"/>
                <a:gd name="T35" fmla="*/ 251 h 536"/>
                <a:gd name="T36" fmla="*/ 253 w 324"/>
                <a:gd name="T37" fmla="*/ 359 h 536"/>
                <a:gd name="T38" fmla="*/ 240 w 324"/>
                <a:gd name="T39" fmla="*/ 462 h 536"/>
                <a:gd name="T40" fmla="*/ 163 w 324"/>
                <a:gd name="T41" fmla="*/ 513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4" h="536">
                  <a:moveTo>
                    <a:pt x="70" y="262"/>
                  </a:moveTo>
                  <a:lnTo>
                    <a:pt x="70" y="244"/>
                  </a:lnTo>
                  <a:cubicBezTo>
                    <a:pt x="70" y="48"/>
                    <a:pt x="167" y="20"/>
                    <a:pt x="207" y="20"/>
                  </a:cubicBezTo>
                  <a:cubicBezTo>
                    <a:pt x="224" y="20"/>
                    <a:pt x="257" y="24"/>
                    <a:pt x="275" y="51"/>
                  </a:cubicBezTo>
                  <a:cubicBezTo>
                    <a:pt x="264" y="51"/>
                    <a:pt x="231" y="51"/>
                    <a:pt x="231" y="86"/>
                  </a:cubicBezTo>
                  <a:cubicBezTo>
                    <a:pt x="231" y="110"/>
                    <a:pt x="251" y="121"/>
                    <a:pt x="268" y="121"/>
                  </a:cubicBezTo>
                  <a:cubicBezTo>
                    <a:pt x="279" y="121"/>
                    <a:pt x="304" y="114"/>
                    <a:pt x="304" y="84"/>
                  </a:cubicBezTo>
                  <a:cubicBezTo>
                    <a:pt x="304" y="37"/>
                    <a:pt x="268" y="0"/>
                    <a:pt x="205" y="0"/>
                  </a:cubicBezTo>
                  <a:cubicBezTo>
                    <a:pt x="106" y="0"/>
                    <a:pt x="0" y="101"/>
                    <a:pt x="0" y="273"/>
                  </a:cubicBezTo>
                  <a:cubicBezTo>
                    <a:pt x="0" y="480"/>
                    <a:pt x="90" y="535"/>
                    <a:pt x="163" y="535"/>
                  </a:cubicBezTo>
                  <a:cubicBezTo>
                    <a:pt x="249" y="535"/>
                    <a:pt x="323" y="462"/>
                    <a:pt x="323" y="359"/>
                  </a:cubicBezTo>
                  <a:cubicBezTo>
                    <a:pt x="323" y="260"/>
                    <a:pt x="253" y="185"/>
                    <a:pt x="167" y="185"/>
                  </a:cubicBezTo>
                  <a:cubicBezTo>
                    <a:pt x="114" y="185"/>
                    <a:pt x="86" y="224"/>
                    <a:pt x="70" y="262"/>
                  </a:cubicBezTo>
                  <a:close/>
                  <a:moveTo>
                    <a:pt x="163" y="513"/>
                  </a:moveTo>
                  <a:cubicBezTo>
                    <a:pt x="114" y="513"/>
                    <a:pt x="90" y="467"/>
                    <a:pt x="86" y="453"/>
                  </a:cubicBezTo>
                  <a:cubicBezTo>
                    <a:pt x="73" y="418"/>
                    <a:pt x="73" y="356"/>
                    <a:pt x="73" y="341"/>
                  </a:cubicBezTo>
                  <a:cubicBezTo>
                    <a:pt x="73" y="282"/>
                    <a:pt x="97" y="202"/>
                    <a:pt x="167" y="202"/>
                  </a:cubicBezTo>
                  <a:cubicBezTo>
                    <a:pt x="178" y="202"/>
                    <a:pt x="216" y="202"/>
                    <a:pt x="240" y="251"/>
                  </a:cubicBezTo>
                  <a:cubicBezTo>
                    <a:pt x="253" y="279"/>
                    <a:pt x="253" y="319"/>
                    <a:pt x="253" y="359"/>
                  </a:cubicBezTo>
                  <a:cubicBezTo>
                    <a:pt x="253" y="396"/>
                    <a:pt x="253" y="433"/>
                    <a:pt x="240" y="462"/>
                  </a:cubicBezTo>
                  <a:cubicBezTo>
                    <a:pt x="216" y="508"/>
                    <a:pt x="180" y="513"/>
                    <a:pt x="163" y="5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00"/>
            <p:cNvSpPr>
              <a:spLocks noChangeArrowheads="1"/>
            </p:cNvSpPr>
            <p:nvPr/>
          </p:nvSpPr>
          <p:spPr bwMode="auto">
            <a:xfrm>
              <a:off x="4420" y="2654"/>
              <a:ext cx="70" cy="116"/>
            </a:xfrm>
            <a:custGeom>
              <a:avLst/>
              <a:gdLst>
                <a:gd name="T0" fmla="*/ 59 w 311"/>
                <a:gd name="T1" fmla="*/ 458 h 518"/>
                <a:gd name="T2" fmla="*/ 143 w 311"/>
                <a:gd name="T3" fmla="*/ 378 h 518"/>
                <a:gd name="T4" fmla="*/ 310 w 311"/>
                <a:gd name="T5" fmla="*/ 150 h 518"/>
                <a:gd name="T6" fmla="*/ 145 w 311"/>
                <a:gd name="T7" fmla="*/ 0 h 518"/>
                <a:gd name="T8" fmla="*/ 0 w 311"/>
                <a:gd name="T9" fmla="*/ 141 h 518"/>
                <a:gd name="T10" fmla="*/ 42 w 311"/>
                <a:gd name="T11" fmla="*/ 185 h 518"/>
                <a:gd name="T12" fmla="*/ 81 w 311"/>
                <a:gd name="T13" fmla="*/ 143 h 518"/>
                <a:gd name="T14" fmla="*/ 40 w 311"/>
                <a:gd name="T15" fmla="*/ 103 h 518"/>
                <a:gd name="T16" fmla="*/ 31 w 311"/>
                <a:gd name="T17" fmla="*/ 103 h 518"/>
                <a:gd name="T18" fmla="*/ 136 w 311"/>
                <a:gd name="T19" fmla="*/ 24 h 518"/>
                <a:gd name="T20" fmla="*/ 240 w 311"/>
                <a:gd name="T21" fmla="*/ 150 h 518"/>
                <a:gd name="T22" fmla="*/ 158 w 311"/>
                <a:gd name="T23" fmla="*/ 321 h 518"/>
                <a:gd name="T24" fmla="*/ 9 w 311"/>
                <a:gd name="T25" fmla="*/ 489 h 518"/>
                <a:gd name="T26" fmla="*/ 0 w 311"/>
                <a:gd name="T27" fmla="*/ 517 h 518"/>
                <a:gd name="T28" fmla="*/ 288 w 311"/>
                <a:gd name="T29" fmla="*/ 517 h 518"/>
                <a:gd name="T30" fmla="*/ 310 w 311"/>
                <a:gd name="T31" fmla="*/ 383 h 518"/>
                <a:gd name="T32" fmla="*/ 290 w 311"/>
                <a:gd name="T33" fmla="*/ 383 h 518"/>
                <a:gd name="T34" fmla="*/ 275 w 311"/>
                <a:gd name="T35" fmla="*/ 451 h 518"/>
                <a:gd name="T36" fmla="*/ 200 w 311"/>
                <a:gd name="T37" fmla="*/ 458 h 518"/>
                <a:gd name="T38" fmla="*/ 59 w 311"/>
                <a:gd name="T39" fmla="*/ 45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1" h="518">
                  <a:moveTo>
                    <a:pt x="59" y="458"/>
                  </a:moveTo>
                  <a:lnTo>
                    <a:pt x="143" y="378"/>
                  </a:lnTo>
                  <a:cubicBezTo>
                    <a:pt x="264" y="271"/>
                    <a:pt x="310" y="229"/>
                    <a:pt x="310" y="150"/>
                  </a:cubicBezTo>
                  <a:cubicBezTo>
                    <a:pt x="310" y="62"/>
                    <a:pt x="240" y="0"/>
                    <a:pt x="145" y="0"/>
                  </a:cubicBezTo>
                  <a:cubicBezTo>
                    <a:pt x="57" y="0"/>
                    <a:pt x="0" y="70"/>
                    <a:pt x="0" y="141"/>
                  </a:cubicBezTo>
                  <a:cubicBezTo>
                    <a:pt x="0" y="185"/>
                    <a:pt x="40" y="185"/>
                    <a:pt x="42" y="185"/>
                  </a:cubicBezTo>
                  <a:cubicBezTo>
                    <a:pt x="55" y="185"/>
                    <a:pt x="81" y="174"/>
                    <a:pt x="81" y="143"/>
                  </a:cubicBezTo>
                  <a:cubicBezTo>
                    <a:pt x="81" y="123"/>
                    <a:pt x="68" y="103"/>
                    <a:pt x="40" y="103"/>
                  </a:cubicBezTo>
                  <a:cubicBezTo>
                    <a:pt x="35" y="103"/>
                    <a:pt x="33" y="103"/>
                    <a:pt x="31" y="103"/>
                  </a:cubicBezTo>
                  <a:cubicBezTo>
                    <a:pt x="48" y="53"/>
                    <a:pt x="90" y="24"/>
                    <a:pt x="136" y="24"/>
                  </a:cubicBezTo>
                  <a:cubicBezTo>
                    <a:pt x="207" y="24"/>
                    <a:pt x="240" y="88"/>
                    <a:pt x="240" y="150"/>
                  </a:cubicBezTo>
                  <a:cubicBezTo>
                    <a:pt x="240" y="213"/>
                    <a:pt x="200" y="275"/>
                    <a:pt x="158" y="321"/>
                  </a:cubicBezTo>
                  <a:lnTo>
                    <a:pt x="9" y="489"/>
                  </a:lnTo>
                  <a:cubicBezTo>
                    <a:pt x="0" y="497"/>
                    <a:pt x="0" y="500"/>
                    <a:pt x="0" y="517"/>
                  </a:cubicBezTo>
                  <a:lnTo>
                    <a:pt x="288" y="517"/>
                  </a:lnTo>
                  <a:lnTo>
                    <a:pt x="310" y="383"/>
                  </a:lnTo>
                  <a:lnTo>
                    <a:pt x="290" y="383"/>
                  </a:lnTo>
                  <a:cubicBezTo>
                    <a:pt x="288" y="405"/>
                    <a:pt x="282" y="440"/>
                    <a:pt x="275" y="451"/>
                  </a:cubicBezTo>
                  <a:cubicBezTo>
                    <a:pt x="268" y="458"/>
                    <a:pt x="218" y="458"/>
                    <a:pt x="200" y="458"/>
                  </a:cubicBezTo>
                  <a:lnTo>
                    <a:pt x="59" y="4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01"/>
            <p:cNvSpPr>
              <a:spLocks noChangeArrowheads="1"/>
            </p:cNvSpPr>
            <p:nvPr/>
          </p:nvSpPr>
          <p:spPr bwMode="auto">
            <a:xfrm>
              <a:off x="4188" y="2842"/>
              <a:ext cx="311" cy="7"/>
            </a:xfrm>
            <a:custGeom>
              <a:avLst/>
              <a:gdLst>
                <a:gd name="T0" fmla="*/ 689 w 1378"/>
                <a:gd name="T1" fmla="*/ 33 h 34"/>
                <a:gd name="T2" fmla="*/ 0 w 1378"/>
                <a:gd name="T3" fmla="*/ 33 h 34"/>
                <a:gd name="T4" fmla="*/ 0 w 1378"/>
                <a:gd name="T5" fmla="*/ 0 h 34"/>
                <a:gd name="T6" fmla="*/ 1377 w 1378"/>
                <a:gd name="T7" fmla="*/ 0 h 34"/>
                <a:gd name="T8" fmla="*/ 1377 w 1378"/>
                <a:gd name="T9" fmla="*/ 33 h 34"/>
                <a:gd name="T10" fmla="*/ 689 w 1378"/>
                <a:gd name="T1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8" h="34">
                  <a:moveTo>
                    <a:pt x="68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1377" y="0"/>
                  </a:lnTo>
                  <a:lnTo>
                    <a:pt x="1377" y="33"/>
                  </a:lnTo>
                  <a:lnTo>
                    <a:pt x="689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02"/>
            <p:cNvSpPr>
              <a:spLocks noChangeArrowheads="1"/>
            </p:cNvSpPr>
            <p:nvPr/>
          </p:nvSpPr>
          <p:spPr bwMode="auto">
            <a:xfrm>
              <a:off x="4281" y="2891"/>
              <a:ext cx="127" cy="119"/>
            </a:xfrm>
            <a:custGeom>
              <a:avLst/>
              <a:gdLst>
                <a:gd name="T0" fmla="*/ 519 w 566"/>
                <a:gd name="T1" fmla="*/ 348 h 529"/>
                <a:gd name="T2" fmla="*/ 524 w 566"/>
                <a:gd name="T3" fmla="*/ 337 h 529"/>
                <a:gd name="T4" fmla="*/ 515 w 566"/>
                <a:gd name="T5" fmla="*/ 328 h 529"/>
                <a:gd name="T6" fmla="*/ 504 w 566"/>
                <a:gd name="T7" fmla="*/ 337 h 529"/>
                <a:gd name="T8" fmla="*/ 293 w 566"/>
                <a:gd name="T9" fmla="*/ 504 h 529"/>
                <a:gd name="T10" fmla="*/ 180 w 566"/>
                <a:gd name="T11" fmla="*/ 504 h 529"/>
                <a:gd name="T12" fmla="*/ 163 w 566"/>
                <a:gd name="T13" fmla="*/ 504 h 529"/>
                <a:gd name="T14" fmla="*/ 152 w 566"/>
                <a:gd name="T15" fmla="*/ 495 h 529"/>
                <a:gd name="T16" fmla="*/ 156 w 566"/>
                <a:gd name="T17" fmla="*/ 478 h 529"/>
                <a:gd name="T18" fmla="*/ 209 w 566"/>
                <a:gd name="T19" fmla="*/ 266 h 529"/>
                <a:gd name="T20" fmla="*/ 286 w 566"/>
                <a:gd name="T21" fmla="*/ 266 h 529"/>
                <a:gd name="T22" fmla="*/ 352 w 566"/>
                <a:gd name="T23" fmla="*/ 301 h 529"/>
                <a:gd name="T24" fmla="*/ 345 w 566"/>
                <a:gd name="T25" fmla="*/ 339 h 529"/>
                <a:gd name="T26" fmla="*/ 343 w 566"/>
                <a:gd name="T27" fmla="*/ 348 h 529"/>
                <a:gd name="T28" fmla="*/ 354 w 566"/>
                <a:gd name="T29" fmla="*/ 356 h 529"/>
                <a:gd name="T30" fmla="*/ 365 w 566"/>
                <a:gd name="T31" fmla="*/ 341 h 529"/>
                <a:gd name="T32" fmla="*/ 409 w 566"/>
                <a:gd name="T33" fmla="*/ 158 h 529"/>
                <a:gd name="T34" fmla="*/ 400 w 566"/>
                <a:gd name="T35" fmla="*/ 150 h 529"/>
                <a:gd name="T36" fmla="*/ 389 w 566"/>
                <a:gd name="T37" fmla="*/ 165 h 529"/>
                <a:gd name="T38" fmla="*/ 288 w 566"/>
                <a:gd name="T39" fmla="*/ 242 h 529"/>
                <a:gd name="T40" fmla="*/ 216 w 566"/>
                <a:gd name="T41" fmla="*/ 242 h 529"/>
                <a:gd name="T42" fmla="*/ 262 w 566"/>
                <a:gd name="T43" fmla="*/ 55 h 529"/>
                <a:gd name="T44" fmla="*/ 304 w 566"/>
                <a:gd name="T45" fmla="*/ 24 h 529"/>
                <a:gd name="T46" fmla="*/ 414 w 566"/>
                <a:gd name="T47" fmla="*/ 24 h 529"/>
                <a:gd name="T48" fmla="*/ 530 w 566"/>
                <a:gd name="T49" fmla="*/ 110 h 529"/>
                <a:gd name="T50" fmla="*/ 528 w 566"/>
                <a:gd name="T51" fmla="*/ 152 h 529"/>
                <a:gd name="T52" fmla="*/ 528 w 566"/>
                <a:gd name="T53" fmla="*/ 165 h 529"/>
                <a:gd name="T54" fmla="*/ 537 w 566"/>
                <a:gd name="T55" fmla="*/ 174 h 529"/>
                <a:gd name="T56" fmla="*/ 548 w 566"/>
                <a:gd name="T57" fmla="*/ 156 h 529"/>
                <a:gd name="T58" fmla="*/ 563 w 566"/>
                <a:gd name="T59" fmla="*/ 22 h 529"/>
                <a:gd name="T60" fmla="*/ 541 w 566"/>
                <a:gd name="T61" fmla="*/ 0 h 529"/>
                <a:gd name="T62" fmla="*/ 150 w 566"/>
                <a:gd name="T63" fmla="*/ 0 h 529"/>
                <a:gd name="T64" fmla="*/ 128 w 566"/>
                <a:gd name="T65" fmla="*/ 15 h 529"/>
                <a:gd name="T66" fmla="*/ 147 w 566"/>
                <a:gd name="T67" fmla="*/ 24 h 529"/>
                <a:gd name="T68" fmla="*/ 198 w 566"/>
                <a:gd name="T69" fmla="*/ 37 h 529"/>
                <a:gd name="T70" fmla="*/ 196 w 566"/>
                <a:gd name="T71" fmla="*/ 57 h 529"/>
                <a:gd name="T72" fmla="*/ 92 w 566"/>
                <a:gd name="T73" fmla="*/ 467 h 529"/>
                <a:gd name="T74" fmla="*/ 22 w 566"/>
                <a:gd name="T75" fmla="*/ 504 h 529"/>
                <a:gd name="T76" fmla="*/ 0 w 566"/>
                <a:gd name="T77" fmla="*/ 519 h 529"/>
                <a:gd name="T78" fmla="*/ 22 w 566"/>
                <a:gd name="T79" fmla="*/ 528 h 529"/>
                <a:gd name="T80" fmla="*/ 425 w 566"/>
                <a:gd name="T81" fmla="*/ 528 h 529"/>
                <a:gd name="T82" fmla="*/ 449 w 566"/>
                <a:gd name="T83" fmla="*/ 515 h 529"/>
                <a:gd name="T84" fmla="*/ 519 w 566"/>
                <a:gd name="T85" fmla="*/ 34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529">
                  <a:moveTo>
                    <a:pt x="519" y="348"/>
                  </a:moveTo>
                  <a:cubicBezTo>
                    <a:pt x="521" y="343"/>
                    <a:pt x="524" y="339"/>
                    <a:pt x="524" y="337"/>
                  </a:cubicBezTo>
                  <a:cubicBezTo>
                    <a:pt x="524" y="334"/>
                    <a:pt x="524" y="328"/>
                    <a:pt x="515" y="328"/>
                  </a:cubicBezTo>
                  <a:cubicBezTo>
                    <a:pt x="508" y="328"/>
                    <a:pt x="506" y="332"/>
                    <a:pt x="504" y="337"/>
                  </a:cubicBezTo>
                  <a:cubicBezTo>
                    <a:pt x="453" y="451"/>
                    <a:pt x="425" y="504"/>
                    <a:pt x="293" y="504"/>
                  </a:cubicBezTo>
                  <a:lnTo>
                    <a:pt x="180" y="504"/>
                  </a:lnTo>
                  <a:cubicBezTo>
                    <a:pt x="169" y="504"/>
                    <a:pt x="167" y="504"/>
                    <a:pt x="163" y="504"/>
                  </a:cubicBezTo>
                  <a:cubicBezTo>
                    <a:pt x="154" y="502"/>
                    <a:pt x="152" y="502"/>
                    <a:pt x="152" y="495"/>
                  </a:cubicBezTo>
                  <a:cubicBezTo>
                    <a:pt x="152" y="493"/>
                    <a:pt x="152" y="491"/>
                    <a:pt x="156" y="478"/>
                  </a:cubicBezTo>
                  <a:lnTo>
                    <a:pt x="209" y="266"/>
                  </a:lnTo>
                  <a:lnTo>
                    <a:pt x="286" y="266"/>
                  </a:lnTo>
                  <a:cubicBezTo>
                    <a:pt x="352" y="266"/>
                    <a:pt x="352" y="282"/>
                    <a:pt x="352" y="301"/>
                  </a:cubicBezTo>
                  <a:cubicBezTo>
                    <a:pt x="352" y="306"/>
                    <a:pt x="352" y="317"/>
                    <a:pt x="345" y="339"/>
                  </a:cubicBezTo>
                  <a:cubicBezTo>
                    <a:pt x="345" y="343"/>
                    <a:pt x="343" y="345"/>
                    <a:pt x="343" y="348"/>
                  </a:cubicBezTo>
                  <a:cubicBezTo>
                    <a:pt x="343" y="352"/>
                    <a:pt x="348" y="356"/>
                    <a:pt x="354" y="356"/>
                  </a:cubicBezTo>
                  <a:cubicBezTo>
                    <a:pt x="361" y="356"/>
                    <a:pt x="363" y="352"/>
                    <a:pt x="365" y="341"/>
                  </a:cubicBezTo>
                  <a:lnTo>
                    <a:pt x="409" y="158"/>
                  </a:lnTo>
                  <a:cubicBezTo>
                    <a:pt x="409" y="154"/>
                    <a:pt x="407" y="150"/>
                    <a:pt x="400" y="150"/>
                  </a:cubicBezTo>
                  <a:cubicBezTo>
                    <a:pt x="394" y="150"/>
                    <a:pt x="392" y="156"/>
                    <a:pt x="389" y="165"/>
                  </a:cubicBezTo>
                  <a:cubicBezTo>
                    <a:pt x="374" y="224"/>
                    <a:pt x="359" y="242"/>
                    <a:pt x="288" y="242"/>
                  </a:cubicBezTo>
                  <a:lnTo>
                    <a:pt x="216" y="242"/>
                  </a:lnTo>
                  <a:lnTo>
                    <a:pt x="262" y="55"/>
                  </a:lnTo>
                  <a:cubicBezTo>
                    <a:pt x="268" y="26"/>
                    <a:pt x="268" y="24"/>
                    <a:pt x="304" y="24"/>
                  </a:cubicBezTo>
                  <a:lnTo>
                    <a:pt x="414" y="24"/>
                  </a:lnTo>
                  <a:cubicBezTo>
                    <a:pt x="508" y="24"/>
                    <a:pt x="530" y="46"/>
                    <a:pt x="530" y="110"/>
                  </a:cubicBezTo>
                  <a:cubicBezTo>
                    <a:pt x="530" y="130"/>
                    <a:pt x="530" y="130"/>
                    <a:pt x="528" y="152"/>
                  </a:cubicBezTo>
                  <a:cubicBezTo>
                    <a:pt x="528" y="156"/>
                    <a:pt x="528" y="161"/>
                    <a:pt x="528" y="165"/>
                  </a:cubicBezTo>
                  <a:cubicBezTo>
                    <a:pt x="528" y="169"/>
                    <a:pt x="530" y="174"/>
                    <a:pt x="537" y="174"/>
                  </a:cubicBezTo>
                  <a:cubicBezTo>
                    <a:pt x="546" y="174"/>
                    <a:pt x="546" y="169"/>
                    <a:pt x="548" y="156"/>
                  </a:cubicBezTo>
                  <a:lnTo>
                    <a:pt x="563" y="22"/>
                  </a:lnTo>
                  <a:cubicBezTo>
                    <a:pt x="565" y="0"/>
                    <a:pt x="561" y="0"/>
                    <a:pt x="541" y="0"/>
                  </a:cubicBezTo>
                  <a:lnTo>
                    <a:pt x="150" y="0"/>
                  </a:lnTo>
                  <a:cubicBezTo>
                    <a:pt x="134" y="0"/>
                    <a:pt x="128" y="0"/>
                    <a:pt x="128" y="15"/>
                  </a:cubicBezTo>
                  <a:cubicBezTo>
                    <a:pt x="128" y="24"/>
                    <a:pt x="134" y="24"/>
                    <a:pt x="147" y="24"/>
                  </a:cubicBezTo>
                  <a:cubicBezTo>
                    <a:pt x="176" y="24"/>
                    <a:pt x="198" y="24"/>
                    <a:pt x="198" y="37"/>
                  </a:cubicBezTo>
                  <a:cubicBezTo>
                    <a:pt x="198" y="42"/>
                    <a:pt x="198" y="42"/>
                    <a:pt x="196" y="57"/>
                  </a:cubicBezTo>
                  <a:lnTo>
                    <a:pt x="92" y="467"/>
                  </a:lnTo>
                  <a:cubicBezTo>
                    <a:pt x="84" y="497"/>
                    <a:pt x="84" y="504"/>
                    <a:pt x="22" y="504"/>
                  </a:cubicBezTo>
                  <a:cubicBezTo>
                    <a:pt x="9" y="504"/>
                    <a:pt x="0" y="504"/>
                    <a:pt x="0" y="519"/>
                  </a:cubicBezTo>
                  <a:cubicBezTo>
                    <a:pt x="0" y="528"/>
                    <a:pt x="7" y="528"/>
                    <a:pt x="22" y="528"/>
                  </a:cubicBezTo>
                  <a:lnTo>
                    <a:pt x="425" y="528"/>
                  </a:lnTo>
                  <a:cubicBezTo>
                    <a:pt x="442" y="528"/>
                    <a:pt x="442" y="528"/>
                    <a:pt x="449" y="515"/>
                  </a:cubicBezTo>
                  <a:lnTo>
                    <a:pt x="519" y="3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03"/>
            <p:cNvSpPr>
              <a:spLocks noChangeArrowheads="1"/>
            </p:cNvSpPr>
            <p:nvPr/>
          </p:nvSpPr>
          <p:spPr bwMode="auto">
            <a:xfrm>
              <a:off x="4570" y="2787"/>
              <a:ext cx="116" cy="116"/>
            </a:xfrm>
            <a:custGeom>
              <a:avLst/>
              <a:gdLst>
                <a:gd name="T0" fmla="*/ 517 w 518"/>
                <a:gd name="T1" fmla="*/ 260 h 518"/>
                <a:gd name="T2" fmla="*/ 260 w 518"/>
                <a:gd name="T3" fmla="*/ 0 h 518"/>
                <a:gd name="T4" fmla="*/ 0 w 518"/>
                <a:gd name="T5" fmla="*/ 260 h 518"/>
                <a:gd name="T6" fmla="*/ 260 w 518"/>
                <a:gd name="T7" fmla="*/ 517 h 518"/>
                <a:gd name="T8" fmla="*/ 517 w 518"/>
                <a:gd name="T9" fmla="*/ 260 h 518"/>
                <a:gd name="T10" fmla="*/ 106 w 518"/>
                <a:gd name="T11" fmla="*/ 92 h 518"/>
                <a:gd name="T12" fmla="*/ 97 w 518"/>
                <a:gd name="T13" fmla="*/ 84 h 518"/>
                <a:gd name="T14" fmla="*/ 260 w 518"/>
                <a:gd name="T15" fmla="*/ 20 h 518"/>
                <a:gd name="T16" fmla="*/ 420 w 518"/>
                <a:gd name="T17" fmla="*/ 84 h 518"/>
                <a:gd name="T18" fmla="*/ 260 w 518"/>
                <a:gd name="T19" fmla="*/ 246 h 518"/>
                <a:gd name="T20" fmla="*/ 106 w 518"/>
                <a:gd name="T21" fmla="*/ 92 h 518"/>
                <a:gd name="T22" fmla="*/ 81 w 518"/>
                <a:gd name="T23" fmla="*/ 420 h 518"/>
                <a:gd name="T24" fmla="*/ 20 w 518"/>
                <a:gd name="T25" fmla="*/ 260 h 518"/>
                <a:gd name="T26" fmla="*/ 81 w 518"/>
                <a:gd name="T27" fmla="*/ 97 h 518"/>
                <a:gd name="T28" fmla="*/ 244 w 518"/>
                <a:gd name="T29" fmla="*/ 260 h 518"/>
                <a:gd name="T30" fmla="*/ 81 w 518"/>
                <a:gd name="T31" fmla="*/ 420 h 518"/>
                <a:gd name="T32" fmla="*/ 436 w 518"/>
                <a:gd name="T33" fmla="*/ 97 h 518"/>
                <a:gd name="T34" fmla="*/ 499 w 518"/>
                <a:gd name="T35" fmla="*/ 260 h 518"/>
                <a:gd name="T36" fmla="*/ 436 w 518"/>
                <a:gd name="T37" fmla="*/ 420 h 518"/>
                <a:gd name="T38" fmla="*/ 273 w 518"/>
                <a:gd name="T39" fmla="*/ 260 h 518"/>
                <a:gd name="T40" fmla="*/ 436 w 518"/>
                <a:gd name="T41" fmla="*/ 97 h 518"/>
                <a:gd name="T42" fmla="*/ 414 w 518"/>
                <a:gd name="T43" fmla="*/ 425 h 518"/>
                <a:gd name="T44" fmla="*/ 420 w 518"/>
                <a:gd name="T45" fmla="*/ 433 h 518"/>
                <a:gd name="T46" fmla="*/ 260 w 518"/>
                <a:gd name="T47" fmla="*/ 497 h 518"/>
                <a:gd name="T48" fmla="*/ 97 w 518"/>
                <a:gd name="T49" fmla="*/ 433 h 518"/>
                <a:gd name="T50" fmla="*/ 260 w 518"/>
                <a:gd name="T51" fmla="*/ 273 h 518"/>
                <a:gd name="T52" fmla="*/ 414 w 518"/>
                <a:gd name="T53" fmla="*/ 42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8" h="518">
                  <a:moveTo>
                    <a:pt x="517" y="260"/>
                  </a:moveTo>
                  <a:cubicBezTo>
                    <a:pt x="517" y="117"/>
                    <a:pt x="400" y="0"/>
                    <a:pt x="260" y="0"/>
                  </a:cubicBezTo>
                  <a:cubicBezTo>
                    <a:pt x="114" y="0"/>
                    <a:pt x="0" y="117"/>
                    <a:pt x="0" y="260"/>
                  </a:cubicBezTo>
                  <a:cubicBezTo>
                    <a:pt x="0" y="400"/>
                    <a:pt x="117" y="517"/>
                    <a:pt x="260" y="517"/>
                  </a:cubicBezTo>
                  <a:cubicBezTo>
                    <a:pt x="403" y="517"/>
                    <a:pt x="517" y="400"/>
                    <a:pt x="517" y="260"/>
                  </a:cubicBezTo>
                  <a:close/>
                  <a:moveTo>
                    <a:pt x="106" y="92"/>
                  </a:moveTo>
                  <a:cubicBezTo>
                    <a:pt x="103" y="90"/>
                    <a:pt x="97" y="84"/>
                    <a:pt x="97" y="84"/>
                  </a:cubicBezTo>
                  <a:cubicBezTo>
                    <a:pt x="97" y="79"/>
                    <a:pt x="161" y="20"/>
                    <a:pt x="260" y="20"/>
                  </a:cubicBezTo>
                  <a:cubicBezTo>
                    <a:pt x="286" y="20"/>
                    <a:pt x="356" y="24"/>
                    <a:pt x="420" y="84"/>
                  </a:cubicBezTo>
                  <a:lnTo>
                    <a:pt x="260" y="246"/>
                  </a:lnTo>
                  <a:lnTo>
                    <a:pt x="106" y="92"/>
                  </a:lnTo>
                  <a:close/>
                  <a:moveTo>
                    <a:pt x="81" y="420"/>
                  </a:moveTo>
                  <a:cubicBezTo>
                    <a:pt x="35" y="367"/>
                    <a:pt x="20" y="308"/>
                    <a:pt x="20" y="260"/>
                  </a:cubicBezTo>
                  <a:cubicBezTo>
                    <a:pt x="20" y="198"/>
                    <a:pt x="42" y="143"/>
                    <a:pt x="81" y="97"/>
                  </a:cubicBezTo>
                  <a:lnTo>
                    <a:pt x="244" y="260"/>
                  </a:lnTo>
                  <a:lnTo>
                    <a:pt x="81" y="420"/>
                  </a:lnTo>
                  <a:close/>
                  <a:moveTo>
                    <a:pt x="436" y="97"/>
                  </a:moveTo>
                  <a:cubicBezTo>
                    <a:pt x="473" y="136"/>
                    <a:pt x="499" y="196"/>
                    <a:pt x="499" y="260"/>
                  </a:cubicBezTo>
                  <a:cubicBezTo>
                    <a:pt x="499" y="319"/>
                    <a:pt x="475" y="374"/>
                    <a:pt x="436" y="420"/>
                  </a:cubicBezTo>
                  <a:lnTo>
                    <a:pt x="273" y="260"/>
                  </a:lnTo>
                  <a:lnTo>
                    <a:pt x="436" y="97"/>
                  </a:lnTo>
                  <a:close/>
                  <a:moveTo>
                    <a:pt x="414" y="425"/>
                  </a:moveTo>
                  <a:cubicBezTo>
                    <a:pt x="414" y="427"/>
                    <a:pt x="420" y="433"/>
                    <a:pt x="420" y="433"/>
                  </a:cubicBezTo>
                  <a:cubicBezTo>
                    <a:pt x="420" y="438"/>
                    <a:pt x="356" y="497"/>
                    <a:pt x="260" y="497"/>
                  </a:cubicBezTo>
                  <a:cubicBezTo>
                    <a:pt x="233" y="497"/>
                    <a:pt x="161" y="493"/>
                    <a:pt x="97" y="433"/>
                  </a:cubicBezTo>
                  <a:lnTo>
                    <a:pt x="260" y="273"/>
                  </a:lnTo>
                  <a:lnTo>
                    <a:pt x="414" y="4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04"/>
            <p:cNvSpPr>
              <a:spLocks noChangeArrowheads="1"/>
            </p:cNvSpPr>
            <p:nvPr/>
          </p:nvSpPr>
          <p:spPr bwMode="auto">
            <a:xfrm>
              <a:off x="4765" y="2654"/>
              <a:ext cx="70" cy="116"/>
            </a:xfrm>
            <a:custGeom>
              <a:avLst/>
              <a:gdLst>
                <a:gd name="T0" fmla="*/ 59 w 311"/>
                <a:gd name="T1" fmla="*/ 458 h 518"/>
                <a:gd name="T2" fmla="*/ 143 w 311"/>
                <a:gd name="T3" fmla="*/ 378 h 518"/>
                <a:gd name="T4" fmla="*/ 310 w 311"/>
                <a:gd name="T5" fmla="*/ 150 h 518"/>
                <a:gd name="T6" fmla="*/ 145 w 311"/>
                <a:gd name="T7" fmla="*/ 0 h 518"/>
                <a:gd name="T8" fmla="*/ 0 w 311"/>
                <a:gd name="T9" fmla="*/ 141 h 518"/>
                <a:gd name="T10" fmla="*/ 42 w 311"/>
                <a:gd name="T11" fmla="*/ 185 h 518"/>
                <a:gd name="T12" fmla="*/ 81 w 311"/>
                <a:gd name="T13" fmla="*/ 143 h 518"/>
                <a:gd name="T14" fmla="*/ 40 w 311"/>
                <a:gd name="T15" fmla="*/ 103 h 518"/>
                <a:gd name="T16" fmla="*/ 31 w 311"/>
                <a:gd name="T17" fmla="*/ 103 h 518"/>
                <a:gd name="T18" fmla="*/ 136 w 311"/>
                <a:gd name="T19" fmla="*/ 24 h 518"/>
                <a:gd name="T20" fmla="*/ 240 w 311"/>
                <a:gd name="T21" fmla="*/ 150 h 518"/>
                <a:gd name="T22" fmla="*/ 158 w 311"/>
                <a:gd name="T23" fmla="*/ 321 h 518"/>
                <a:gd name="T24" fmla="*/ 9 w 311"/>
                <a:gd name="T25" fmla="*/ 489 h 518"/>
                <a:gd name="T26" fmla="*/ 0 w 311"/>
                <a:gd name="T27" fmla="*/ 517 h 518"/>
                <a:gd name="T28" fmla="*/ 288 w 311"/>
                <a:gd name="T29" fmla="*/ 517 h 518"/>
                <a:gd name="T30" fmla="*/ 310 w 311"/>
                <a:gd name="T31" fmla="*/ 383 h 518"/>
                <a:gd name="T32" fmla="*/ 290 w 311"/>
                <a:gd name="T33" fmla="*/ 383 h 518"/>
                <a:gd name="T34" fmla="*/ 275 w 311"/>
                <a:gd name="T35" fmla="*/ 451 h 518"/>
                <a:gd name="T36" fmla="*/ 200 w 311"/>
                <a:gd name="T37" fmla="*/ 458 h 518"/>
                <a:gd name="T38" fmla="*/ 59 w 311"/>
                <a:gd name="T39" fmla="*/ 45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1" h="518">
                  <a:moveTo>
                    <a:pt x="59" y="458"/>
                  </a:moveTo>
                  <a:lnTo>
                    <a:pt x="143" y="378"/>
                  </a:lnTo>
                  <a:cubicBezTo>
                    <a:pt x="264" y="271"/>
                    <a:pt x="310" y="229"/>
                    <a:pt x="310" y="150"/>
                  </a:cubicBezTo>
                  <a:cubicBezTo>
                    <a:pt x="310" y="62"/>
                    <a:pt x="240" y="0"/>
                    <a:pt x="145" y="0"/>
                  </a:cubicBezTo>
                  <a:cubicBezTo>
                    <a:pt x="57" y="0"/>
                    <a:pt x="0" y="70"/>
                    <a:pt x="0" y="141"/>
                  </a:cubicBezTo>
                  <a:cubicBezTo>
                    <a:pt x="0" y="185"/>
                    <a:pt x="40" y="185"/>
                    <a:pt x="42" y="185"/>
                  </a:cubicBezTo>
                  <a:cubicBezTo>
                    <a:pt x="55" y="185"/>
                    <a:pt x="81" y="174"/>
                    <a:pt x="81" y="143"/>
                  </a:cubicBezTo>
                  <a:cubicBezTo>
                    <a:pt x="81" y="123"/>
                    <a:pt x="68" y="103"/>
                    <a:pt x="40" y="103"/>
                  </a:cubicBezTo>
                  <a:cubicBezTo>
                    <a:pt x="35" y="103"/>
                    <a:pt x="33" y="103"/>
                    <a:pt x="31" y="103"/>
                  </a:cubicBezTo>
                  <a:cubicBezTo>
                    <a:pt x="48" y="53"/>
                    <a:pt x="90" y="24"/>
                    <a:pt x="136" y="24"/>
                  </a:cubicBezTo>
                  <a:cubicBezTo>
                    <a:pt x="207" y="24"/>
                    <a:pt x="240" y="88"/>
                    <a:pt x="240" y="150"/>
                  </a:cubicBezTo>
                  <a:cubicBezTo>
                    <a:pt x="240" y="213"/>
                    <a:pt x="200" y="275"/>
                    <a:pt x="158" y="321"/>
                  </a:cubicBezTo>
                  <a:lnTo>
                    <a:pt x="9" y="489"/>
                  </a:lnTo>
                  <a:cubicBezTo>
                    <a:pt x="0" y="497"/>
                    <a:pt x="0" y="500"/>
                    <a:pt x="0" y="517"/>
                  </a:cubicBezTo>
                  <a:lnTo>
                    <a:pt x="288" y="517"/>
                  </a:lnTo>
                  <a:lnTo>
                    <a:pt x="310" y="383"/>
                  </a:lnTo>
                  <a:lnTo>
                    <a:pt x="290" y="383"/>
                  </a:lnTo>
                  <a:cubicBezTo>
                    <a:pt x="288" y="405"/>
                    <a:pt x="282" y="440"/>
                    <a:pt x="275" y="451"/>
                  </a:cubicBezTo>
                  <a:cubicBezTo>
                    <a:pt x="268" y="458"/>
                    <a:pt x="218" y="458"/>
                    <a:pt x="200" y="458"/>
                  </a:cubicBezTo>
                  <a:lnTo>
                    <a:pt x="59" y="4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05"/>
            <p:cNvSpPr>
              <a:spLocks noChangeArrowheads="1"/>
            </p:cNvSpPr>
            <p:nvPr/>
          </p:nvSpPr>
          <p:spPr bwMode="auto">
            <a:xfrm>
              <a:off x="4858" y="2752"/>
              <a:ext cx="18" cy="18"/>
            </a:xfrm>
            <a:custGeom>
              <a:avLst/>
              <a:gdLst>
                <a:gd name="T0" fmla="*/ 84 w 85"/>
                <a:gd name="T1" fmla="*/ 42 h 85"/>
                <a:gd name="T2" fmla="*/ 42 w 85"/>
                <a:gd name="T3" fmla="*/ 0 h 85"/>
                <a:gd name="T4" fmla="*/ 0 w 85"/>
                <a:gd name="T5" fmla="*/ 42 h 85"/>
                <a:gd name="T6" fmla="*/ 42 w 85"/>
                <a:gd name="T7" fmla="*/ 84 h 85"/>
                <a:gd name="T8" fmla="*/ 84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84" y="42"/>
                  </a:moveTo>
                  <a:cubicBezTo>
                    <a:pt x="84" y="20"/>
                    <a:pt x="66" y="0"/>
                    <a:pt x="42" y="0"/>
                  </a:cubicBezTo>
                  <a:cubicBezTo>
                    <a:pt x="20" y="0"/>
                    <a:pt x="0" y="20"/>
                    <a:pt x="0" y="42"/>
                  </a:cubicBezTo>
                  <a:cubicBezTo>
                    <a:pt x="0" y="66"/>
                    <a:pt x="20" y="84"/>
                    <a:pt x="42" y="84"/>
                  </a:cubicBezTo>
                  <a:cubicBezTo>
                    <a:pt x="66" y="84"/>
                    <a:pt x="84" y="66"/>
                    <a:pt x="84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06"/>
            <p:cNvSpPr>
              <a:spLocks noChangeArrowheads="1"/>
            </p:cNvSpPr>
            <p:nvPr/>
          </p:nvSpPr>
          <p:spPr bwMode="auto">
            <a:xfrm>
              <a:off x="4899" y="2654"/>
              <a:ext cx="72" cy="121"/>
            </a:xfrm>
            <a:custGeom>
              <a:avLst/>
              <a:gdLst>
                <a:gd name="T0" fmla="*/ 95 w 324"/>
                <a:gd name="T1" fmla="*/ 163 h 536"/>
                <a:gd name="T2" fmla="*/ 55 w 324"/>
                <a:gd name="T3" fmla="*/ 99 h 536"/>
                <a:gd name="T4" fmla="*/ 161 w 324"/>
                <a:gd name="T5" fmla="*/ 20 h 536"/>
                <a:gd name="T6" fmla="*/ 268 w 324"/>
                <a:gd name="T7" fmla="*/ 117 h 536"/>
                <a:gd name="T8" fmla="*/ 191 w 324"/>
                <a:gd name="T9" fmla="*/ 224 h 536"/>
                <a:gd name="T10" fmla="*/ 95 w 324"/>
                <a:gd name="T11" fmla="*/ 163 h 536"/>
                <a:gd name="T12" fmla="*/ 207 w 324"/>
                <a:gd name="T13" fmla="*/ 235 h 536"/>
                <a:gd name="T14" fmla="*/ 301 w 324"/>
                <a:gd name="T15" fmla="*/ 117 h 536"/>
                <a:gd name="T16" fmla="*/ 163 w 324"/>
                <a:gd name="T17" fmla="*/ 0 h 536"/>
                <a:gd name="T18" fmla="*/ 22 w 324"/>
                <a:gd name="T19" fmla="*/ 130 h 536"/>
                <a:gd name="T20" fmla="*/ 55 w 324"/>
                <a:gd name="T21" fmla="*/ 216 h 536"/>
                <a:gd name="T22" fmla="*/ 112 w 324"/>
                <a:gd name="T23" fmla="*/ 257 h 536"/>
                <a:gd name="T24" fmla="*/ 0 w 324"/>
                <a:gd name="T25" fmla="*/ 400 h 536"/>
                <a:gd name="T26" fmla="*/ 161 w 324"/>
                <a:gd name="T27" fmla="*/ 535 h 536"/>
                <a:gd name="T28" fmla="*/ 323 w 324"/>
                <a:gd name="T29" fmla="*/ 387 h 536"/>
                <a:gd name="T30" fmla="*/ 286 w 324"/>
                <a:gd name="T31" fmla="*/ 290 h 536"/>
                <a:gd name="T32" fmla="*/ 207 w 324"/>
                <a:gd name="T33" fmla="*/ 235 h 536"/>
                <a:gd name="T34" fmla="*/ 130 w 324"/>
                <a:gd name="T35" fmla="*/ 268 h 536"/>
                <a:gd name="T36" fmla="*/ 227 w 324"/>
                <a:gd name="T37" fmla="*/ 330 h 536"/>
                <a:gd name="T38" fmla="*/ 284 w 324"/>
                <a:gd name="T39" fmla="*/ 414 h 536"/>
                <a:gd name="T40" fmla="*/ 163 w 324"/>
                <a:gd name="T41" fmla="*/ 513 h 536"/>
                <a:gd name="T42" fmla="*/ 40 w 324"/>
                <a:gd name="T43" fmla="*/ 400 h 536"/>
                <a:gd name="T44" fmla="*/ 130 w 324"/>
                <a:gd name="T45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4" h="536">
                  <a:moveTo>
                    <a:pt x="95" y="163"/>
                  </a:moveTo>
                  <a:cubicBezTo>
                    <a:pt x="59" y="139"/>
                    <a:pt x="55" y="112"/>
                    <a:pt x="55" y="99"/>
                  </a:cubicBezTo>
                  <a:cubicBezTo>
                    <a:pt x="55" y="53"/>
                    <a:pt x="106" y="20"/>
                    <a:pt x="161" y="20"/>
                  </a:cubicBezTo>
                  <a:cubicBezTo>
                    <a:pt x="218" y="20"/>
                    <a:pt x="268" y="59"/>
                    <a:pt x="268" y="117"/>
                  </a:cubicBezTo>
                  <a:cubicBezTo>
                    <a:pt x="268" y="161"/>
                    <a:pt x="238" y="198"/>
                    <a:pt x="191" y="224"/>
                  </a:cubicBezTo>
                  <a:lnTo>
                    <a:pt x="95" y="163"/>
                  </a:lnTo>
                  <a:close/>
                  <a:moveTo>
                    <a:pt x="207" y="235"/>
                  </a:moveTo>
                  <a:cubicBezTo>
                    <a:pt x="264" y="207"/>
                    <a:pt x="301" y="167"/>
                    <a:pt x="301" y="117"/>
                  </a:cubicBezTo>
                  <a:cubicBezTo>
                    <a:pt x="301" y="44"/>
                    <a:pt x="233" y="0"/>
                    <a:pt x="163" y="0"/>
                  </a:cubicBezTo>
                  <a:cubicBezTo>
                    <a:pt x="84" y="0"/>
                    <a:pt x="22" y="57"/>
                    <a:pt x="22" y="130"/>
                  </a:cubicBezTo>
                  <a:cubicBezTo>
                    <a:pt x="22" y="143"/>
                    <a:pt x="22" y="178"/>
                    <a:pt x="55" y="216"/>
                  </a:cubicBezTo>
                  <a:cubicBezTo>
                    <a:pt x="64" y="224"/>
                    <a:pt x="92" y="244"/>
                    <a:pt x="112" y="257"/>
                  </a:cubicBezTo>
                  <a:cubicBezTo>
                    <a:pt x="66" y="279"/>
                    <a:pt x="0" y="323"/>
                    <a:pt x="0" y="400"/>
                  </a:cubicBezTo>
                  <a:cubicBezTo>
                    <a:pt x="0" y="482"/>
                    <a:pt x="79" y="535"/>
                    <a:pt x="161" y="535"/>
                  </a:cubicBezTo>
                  <a:cubicBezTo>
                    <a:pt x="249" y="535"/>
                    <a:pt x="323" y="471"/>
                    <a:pt x="323" y="387"/>
                  </a:cubicBezTo>
                  <a:cubicBezTo>
                    <a:pt x="323" y="359"/>
                    <a:pt x="315" y="323"/>
                    <a:pt x="286" y="290"/>
                  </a:cubicBezTo>
                  <a:cubicBezTo>
                    <a:pt x="271" y="275"/>
                    <a:pt x="257" y="266"/>
                    <a:pt x="207" y="235"/>
                  </a:cubicBezTo>
                  <a:close/>
                  <a:moveTo>
                    <a:pt x="130" y="268"/>
                  </a:moveTo>
                  <a:lnTo>
                    <a:pt x="227" y="330"/>
                  </a:lnTo>
                  <a:cubicBezTo>
                    <a:pt x="249" y="343"/>
                    <a:pt x="284" y="367"/>
                    <a:pt x="284" y="414"/>
                  </a:cubicBezTo>
                  <a:cubicBezTo>
                    <a:pt x="284" y="473"/>
                    <a:pt x="227" y="513"/>
                    <a:pt x="163" y="513"/>
                  </a:cubicBezTo>
                  <a:cubicBezTo>
                    <a:pt x="95" y="513"/>
                    <a:pt x="40" y="464"/>
                    <a:pt x="40" y="400"/>
                  </a:cubicBezTo>
                  <a:cubicBezTo>
                    <a:pt x="40" y="354"/>
                    <a:pt x="64" y="306"/>
                    <a:pt x="130" y="2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207"/>
            <p:cNvSpPr>
              <a:spLocks noChangeArrowheads="1"/>
            </p:cNvSpPr>
            <p:nvPr/>
          </p:nvSpPr>
          <p:spPr bwMode="auto">
            <a:xfrm>
              <a:off x="4989" y="2652"/>
              <a:ext cx="75" cy="122"/>
            </a:xfrm>
            <a:custGeom>
              <a:avLst/>
              <a:gdLst>
                <a:gd name="T0" fmla="*/ 328 w 335"/>
                <a:gd name="T1" fmla="*/ 53 h 542"/>
                <a:gd name="T2" fmla="*/ 334 w 335"/>
                <a:gd name="T3" fmla="*/ 24 h 542"/>
                <a:gd name="T4" fmla="*/ 145 w 335"/>
                <a:gd name="T5" fmla="*/ 24 h 542"/>
                <a:gd name="T6" fmla="*/ 46 w 335"/>
                <a:gd name="T7" fmla="*/ 0 h 542"/>
                <a:gd name="T8" fmla="*/ 26 w 335"/>
                <a:gd name="T9" fmla="*/ 0 h 542"/>
                <a:gd name="T10" fmla="*/ 0 w 335"/>
                <a:gd name="T11" fmla="*/ 161 h 542"/>
                <a:gd name="T12" fmla="*/ 20 w 335"/>
                <a:gd name="T13" fmla="*/ 161 h 542"/>
                <a:gd name="T14" fmla="*/ 40 w 335"/>
                <a:gd name="T15" fmla="*/ 90 h 542"/>
                <a:gd name="T16" fmla="*/ 114 w 335"/>
                <a:gd name="T17" fmla="*/ 84 h 542"/>
                <a:gd name="T18" fmla="*/ 277 w 335"/>
                <a:gd name="T19" fmla="*/ 84 h 542"/>
                <a:gd name="T20" fmla="*/ 189 w 335"/>
                <a:gd name="T21" fmla="*/ 207 h 542"/>
                <a:gd name="T22" fmla="*/ 92 w 335"/>
                <a:gd name="T23" fmla="*/ 500 h 542"/>
                <a:gd name="T24" fmla="*/ 130 w 335"/>
                <a:gd name="T25" fmla="*/ 541 h 542"/>
                <a:gd name="T26" fmla="*/ 165 w 335"/>
                <a:gd name="T27" fmla="*/ 500 h 542"/>
                <a:gd name="T28" fmla="*/ 165 w 335"/>
                <a:gd name="T29" fmla="*/ 460 h 542"/>
                <a:gd name="T30" fmla="*/ 174 w 335"/>
                <a:gd name="T31" fmla="*/ 332 h 542"/>
                <a:gd name="T32" fmla="*/ 222 w 335"/>
                <a:gd name="T33" fmla="*/ 200 h 542"/>
                <a:gd name="T34" fmla="*/ 328 w 335"/>
                <a:gd name="T35" fmla="*/ 5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5" h="542">
                  <a:moveTo>
                    <a:pt x="328" y="53"/>
                  </a:moveTo>
                  <a:cubicBezTo>
                    <a:pt x="334" y="42"/>
                    <a:pt x="334" y="42"/>
                    <a:pt x="334" y="24"/>
                  </a:cubicBezTo>
                  <a:lnTo>
                    <a:pt x="145" y="24"/>
                  </a:lnTo>
                  <a:cubicBezTo>
                    <a:pt x="51" y="24"/>
                    <a:pt x="48" y="15"/>
                    <a:pt x="46" y="0"/>
                  </a:cubicBezTo>
                  <a:lnTo>
                    <a:pt x="26" y="0"/>
                  </a:lnTo>
                  <a:lnTo>
                    <a:pt x="0" y="161"/>
                  </a:lnTo>
                  <a:lnTo>
                    <a:pt x="20" y="161"/>
                  </a:lnTo>
                  <a:cubicBezTo>
                    <a:pt x="22" y="147"/>
                    <a:pt x="29" y="99"/>
                    <a:pt x="40" y="90"/>
                  </a:cubicBezTo>
                  <a:cubicBezTo>
                    <a:pt x="44" y="84"/>
                    <a:pt x="106" y="84"/>
                    <a:pt x="114" y="84"/>
                  </a:cubicBezTo>
                  <a:lnTo>
                    <a:pt x="277" y="84"/>
                  </a:lnTo>
                  <a:cubicBezTo>
                    <a:pt x="268" y="97"/>
                    <a:pt x="207" y="183"/>
                    <a:pt x="189" y="207"/>
                  </a:cubicBezTo>
                  <a:cubicBezTo>
                    <a:pt x="119" y="312"/>
                    <a:pt x="92" y="420"/>
                    <a:pt x="92" y="500"/>
                  </a:cubicBezTo>
                  <a:cubicBezTo>
                    <a:pt x="92" y="506"/>
                    <a:pt x="92" y="541"/>
                    <a:pt x="130" y="541"/>
                  </a:cubicBezTo>
                  <a:cubicBezTo>
                    <a:pt x="165" y="541"/>
                    <a:pt x="165" y="506"/>
                    <a:pt x="165" y="500"/>
                  </a:cubicBezTo>
                  <a:lnTo>
                    <a:pt x="165" y="460"/>
                  </a:lnTo>
                  <a:cubicBezTo>
                    <a:pt x="165" y="418"/>
                    <a:pt x="167" y="374"/>
                    <a:pt x="174" y="332"/>
                  </a:cubicBezTo>
                  <a:cubicBezTo>
                    <a:pt x="176" y="315"/>
                    <a:pt x="187" y="249"/>
                    <a:pt x="222" y="200"/>
                  </a:cubicBezTo>
                  <a:lnTo>
                    <a:pt x="328" y="5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208"/>
            <p:cNvSpPr>
              <a:spLocks noChangeArrowheads="1"/>
            </p:cNvSpPr>
            <p:nvPr/>
          </p:nvSpPr>
          <p:spPr bwMode="auto">
            <a:xfrm>
              <a:off x="4756" y="2842"/>
              <a:ext cx="311" cy="7"/>
            </a:xfrm>
            <a:custGeom>
              <a:avLst/>
              <a:gdLst>
                <a:gd name="T0" fmla="*/ 689 w 1378"/>
                <a:gd name="T1" fmla="*/ 33 h 34"/>
                <a:gd name="T2" fmla="*/ 0 w 1378"/>
                <a:gd name="T3" fmla="*/ 33 h 34"/>
                <a:gd name="T4" fmla="*/ 0 w 1378"/>
                <a:gd name="T5" fmla="*/ 0 h 34"/>
                <a:gd name="T6" fmla="*/ 1377 w 1378"/>
                <a:gd name="T7" fmla="*/ 0 h 34"/>
                <a:gd name="T8" fmla="*/ 1377 w 1378"/>
                <a:gd name="T9" fmla="*/ 33 h 34"/>
                <a:gd name="T10" fmla="*/ 689 w 1378"/>
                <a:gd name="T1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8" h="34">
                  <a:moveTo>
                    <a:pt x="68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1377" y="0"/>
                  </a:lnTo>
                  <a:lnTo>
                    <a:pt x="1377" y="33"/>
                  </a:lnTo>
                  <a:lnTo>
                    <a:pt x="689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209"/>
            <p:cNvSpPr>
              <a:spLocks noChangeArrowheads="1"/>
            </p:cNvSpPr>
            <p:nvPr/>
          </p:nvSpPr>
          <p:spPr bwMode="auto">
            <a:xfrm>
              <a:off x="4782" y="2877"/>
              <a:ext cx="136" cy="175"/>
            </a:xfrm>
            <a:custGeom>
              <a:avLst/>
              <a:gdLst>
                <a:gd name="T0" fmla="*/ 244 w 606"/>
                <a:gd name="T1" fmla="*/ 693 h 776"/>
                <a:gd name="T2" fmla="*/ 108 w 606"/>
                <a:gd name="T3" fmla="*/ 392 h 776"/>
                <a:gd name="T4" fmla="*/ 97 w 606"/>
                <a:gd name="T5" fmla="*/ 381 h 776"/>
                <a:gd name="T6" fmla="*/ 84 w 606"/>
                <a:gd name="T7" fmla="*/ 387 h 776"/>
                <a:gd name="T8" fmla="*/ 11 w 606"/>
                <a:gd name="T9" fmla="*/ 442 h 776"/>
                <a:gd name="T10" fmla="*/ 0 w 606"/>
                <a:gd name="T11" fmla="*/ 456 h 776"/>
                <a:gd name="T12" fmla="*/ 9 w 606"/>
                <a:gd name="T13" fmla="*/ 462 h 776"/>
                <a:gd name="T14" fmla="*/ 35 w 606"/>
                <a:gd name="T15" fmla="*/ 447 h 776"/>
                <a:gd name="T16" fmla="*/ 59 w 606"/>
                <a:gd name="T17" fmla="*/ 427 h 776"/>
                <a:gd name="T18" fmla="*/ 211 w 606"/>
                <a:gd name="T19" fmla="*/ 764 h 776"/>
                <a:gd name="T20" fmla="*/ 229 w 606"/>
                <a:gd name="T21" fmla="*/ 775 h 776"/>
                <a:gd name="T22" fmla="*/ 249 w 606"/>
                <a:gd name="T23" fmla="*/ 759 h 776"/>
                <a:gd name="T24" fmla="*/ 601 w 606"/>
                <a:gd name="T25" fmla="*/ 31 h 776"/>
                <a:gd name="T26" fmla="*/ 605 w 606"/>
                <a:gd name="T27" fmla="*/ 15 h 776"/>
                <a:gd name="T28" fmla="*/ 590 w 606"/>
                <a:gd name="T29" fmla="*/ 0 h 776"/>
                <a:gd name="T30" fmla="*/ 572 w 606"/>
                <a:gd name="T31" fmla="*/ 15 h 776"/>
                <a:gd name="T32" fmla="*/ 244 w 606"/>
                <a:gd name="T33" fmla="*/ 693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6" h="776">
                  <a:moveTo>
                    <a:pt x="244" y="693"/>
                  </a:moveTo>
                  <a:lnTo>
                    <a:pt x="108" y="392"/>
                  </a:lnTo>
                  <a:cubicBezTo>
                    <a:pt x="103" y="381"/>
                    <a:pt x="99" y="381"/>
                    <a:pt x="97" y="381"/>
                  </a:cubicBezTo>
                  <a:cubicBezTo>
                    <a:pt x="97" y="381"/>
                    <a:pt x="92" y="381"/>
                    <a:pt x="84" y="387"/>
                  </a:cubicBezTo>
                  <a:lnTo>
                    <a:pt x="11" y="442"/>
                  </a:lnTo>
                  <a:cubicBezTo>
                    <a:pt x="0" y="449"/>
                    <a:pt x="0" y="451"/>
                    <a:pt x="0" y="456"/>
                  </a:cubicBezTo>
                  <a:cubicBezTo>
                    <a:pt x="0" y="458"/>
                    <a:pt x="2" y="462"/>
                    <a:pt x="9" y="462"/>
                  </a:cubicBezTo>
                  <a:cubicBezTo>
                    <a:pt x="13" y="462"/>
                    <a:pt x="26" y="451"/>
                    <a:pt x="35" y="447"/>
                  </a:cubicBezTo>
                  <a:cubicBezTo>
                    <a:pt x="40" y="442"/>
                    <a:pt x="51" y="433"/>
                    <a:pt x="59" y="427"/>
                  </a:cubicBezTo>
                  <a:lnTo>
                    <a:pt x="211" y="764"/>
                  </a:lnTo>
                  <a:cubicBezTo>
                    <a:pt x="218" y="775"/>
                    <a:pt x="222" y="775"/>
                    <a:pt x="229" y="775"/>
                  </a:cubicBezTo>
                  <a:cubicBezTo>
                    <a:pt x="240" y="775"/>
                    <a:pt x="242" y="770"/>
                    <a:pt x="249" y="759"/>
                  </a:cubicBezTo>
                  <a:lnTo>
                    <a:pt x="601" y="31"/>
                  </a:lnTo>
                  <a:cubicBezTo>
                    <a:pt x="605" y="20"/>
                    <a:pt x="605" y="18"/>
                    <a:pt x="605" y="15"/>
                  </a:cubicBezTo>
                  <a:cubicBezTo>
                    <a:pt x="605" y="9"/>
                    <a:pt x="598" y="0"/>
                    <a:pt x="590" y="0"/>
                  </a:cubicBezTo>
                  <a:cubicBezTo>
                    <a:pt x="583" y="0"/>
                    <a:pt x="579" y="4"/>
                    <a:pt x="572" y="15"/>
                  </a:cubicBezTo>
                  <a:lnTo>
                    <a:pt x="244" y="69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10"/>
            <p:cNvSpPr>
              <a:spLocks noChangeArrowheads="1"/>
            </p:cNvSpPr>
            <p:nvPr/>
          </p:nvSpPr>
          <p:spPr bwMode="auto">
            <a:xfrm>
              <a:off x="4915" y="2877"/>
              <a:ext cx="139" cy="7"/>
            </a:xfrm>
            <a:custGeom>
              <a:avLst/>
              <a:gdLst>
                <a:gd name="T0" fmla="*/ 308 w 619"/>
                <a:gd name="T1" fmla="*/ 33 h 34"/>
                <a:gd name="T2" fmla="*/ 0 w 619"/>
                <a:gd name="T3" fmla="*/ 33 h 34"/>
                <a:gd name="T4" fmla="*/ 0 w 619"/>
                <a:gd name="T5" fmla="*/ 0 h 34"/>
                <a:gd name="T6" fmla="*/ 618 w 619"/>
                <a:gd name="T7" fmla="*/ 0 h 34"/>
                <a:gd name="T8" fmla="*/ 618 w 619"/>
                <a:gd name="T9" fmla="*/ 33 h 34"/>
                <a:gd name="T10" fmla="*/ 308 w 619"/>
                <a:gd name="T1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9" h="34">
                  <a:moveTo>
                    <a:pt x="308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618" y="0"/>
                  </a:lnTo>
                  <a:lnTo>
                    <a:pt x="618" y="33"/>
                  </a:lnTo>
                  <a:lnTo>
                    <a:pt x="308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11"/>
            <p:cNvSpPr>
              <a:spLocks noChangeArrowheads="1"/>
            </p:cNvSpPr>
            <p:nvPr/>
          </p:nvSpPr>
          <p:spPr bwMode="auto">
            <a:xfrm>
              <a:off x="4921" y="2913"/>
              <a:ext cx="127" cy="119"/>
            </a:xfrm>
            <a:custGeom>
              <a:avLst/>
              <a:gdLst>
                <a:gd name="T0" fmla="*/ 519 w 566"/>
                <a:gd name="T1" fmla="*/ 348 h 529"/>
                <a:gd name="T2" fmla="*/ 524 w 566"/>
                <a:gd name="T3" fmla="*/ 337 h 529"/>
                <a:gd name="T4" fmla="*/ 515 w 566"/>
                <a:gd name="T5" fmla="*/ 328 h 529"/>
                <a:gd name="T6" fmla="*/ 504 w 566"/>
                <a:gd name="T7" fmla="*/ 337 h 529"/>
                <a:gd name="T8" fmla="*/ 293 w 566"/>
                <a:gd name="T9" fmla="*/ 504 h 529"/>
                <a:gd name="T10" fmla="*/ 178 w 566"/>
                <a:gd name="T11" fmla="*/ 504 h 529"/>
                <a:gd name="T12" fmla="*/ 163 w 566"/>
                <a:gd name="T13" fmla="*/ 504 h 529"/>
                <a:gd name="T14" fmla="*/ 152 w 566"/>
                <a:gd name="T15" fmla="*/ 495 h 529"/>
                <a:gd name="T16" fmla="*/ 156 w 566"/>
                <a:gd name="T17" fmla="*/ 478 h 529"/>
                <a:gd name="T18" fmla="*/ 209 w 566"/>
                <a:gd name="T19" fmla="*/ 266 h 529"/>
                <a:gd name="T20" fmla="*/ 286 w 566"/>
                <a:gd name="T21" fmla="*/ 266 h 529"/>
                <a:gd name="T22" fmla="*/ 352 w 566"/>
                <a:gd name="T23" fmla="*/ 301 h 529"/>
                <a:gd name="T24" fmla="*/ 345 w 566"/>
                <a:gd name="T25" fmla="*/ 339 h 529"/>
                <a:gd name="T26" fmla="*/ 343 w 566"/>
                <a:gd name="T27" fmla="*/ 348 h 529"/>
                <a:gd name="T28" fmla="*/ 354 w 566"/>
                <a:gd name="T29" fmla="*/ 356 h 529"/>
                <a:gd name="T30" fmla="*/ 365 w 566"/>
                <a:gd name="T31" fmla="*/ 341 h 529"/>
                <a:gd name="T32" fmla="*/ 409 w 566"/>
                <a:gd name="T33" fmla="*/ 158 h 529"/>
                <a:gd name="T34" fmla="*/ 400 w 566"/>
                <a:gd name="T35" fmla="*/ 150 h 529"/>
                <a:gd name="T36" fmla="*/ 389 w 566"/>
                <a:gd name="T37" fmla="*/ 165 h 529"/>
                <a:gd name="T38" fmla="*/ 288 w 566"/>
                <a:gd name="T39" fmla="*/ 242 h 529"/>
                <a:gd name="T40" fmla="*/ 216 w 566"/>
                <a:gd name="T41" fmla="*/ 242 h 529"/>
                <a:gd name="T42" fmla="*/ 262 w 566"/>
                <a:gd name="T43" fmla="*/ 55 h 529"/>
                <a:gd name="T44" fmla="*/ 304 w 566"/>
                <a:gd name="T45" fmla="*/ 24 h 529"/>
                <a:gd name="T46" fmla="*/ 414 w 566"/>
                <a:gd name="T47" fmla="*/ 24 h 529"/>
                <a:gd name="T48" fmla="*/ 530 w 566"/>
                <a:gd name="T49" fmla="*/ 110 h 529"/>
                <a:gd name="T50" fmla="*/ 528 w 566"/>
                <a:gd name="T51" fmla="*/ 152 h 529"/>
                <a:gd name="T52" fmla="*/ 528 w 566"/>
                <a:gd name="T53" fmla="*/ 165 h 529"/>
                <a:gd name="T54" fmla="*/ 537 w 566"/>
                <a:gd name="T55" fmla="*/ 174 h 529"/>
                <a:gd name="T56" fmla="*/ 548 w 566"/>
                <a:gd name="T57" fmla="*/ 156 h 529"/>
                <a:gd name="T58" fmla="*/ 563 w 566"/>
                <a:gd name="T59" fmla="*/ 22 h 529"/>
                <a:gd name="T60" fmla="*/ 541 w 566"/>
                <a:gd name="T61" fmla="*/ 0 h 529"/>
                <a:gd name="T62" fmla="*/ 150 w 566"/>
                <a:gd name="T63" fmla="*/ 0 h 529"/>
                <a:gd name="T64" fmla="*/ 125 w 566"/>
                <a:gd name="T65" fmla="*/ 15 h 529"/>
                <a:gd name="T66" fmla="*/ 147 w 566"/>
                <a:gd name="T67" fmla="*/ 24 h 529"/>
                <a:gd name="T68" fmla="*/ 198 w 566"/>
                <a:gd name="T69" fmla="*/ 37 h 529"/>
                <a:gd name="T70" fmla="*/ 196 w 566"/>
                <a:gd name="T71" fmla="*/ 57 h 529"/>
                <a:gd name="T72" fmla="*/ 92 w 566"/>
                <a:gd name="T73" fmla="*/ 467 h 529"/>
                <a:gd name="T74" fmla="*/ 22 w 566"/>
                <a:gd name="T75" fmla="*/ 504 h 529"/>
                <a:gd name="T76" fmla="*/ 0 w 566"/>
                <a:gd name="T77" fmla="*/ 519 h 529"/>
                <a:gd name="T78" fmla="*/ 22 w 566"/>
                <a:gd name="T79" fmla="*/ 528 h 529"/>
                <a:gd name="T80" fmla="*/ 425 w 566"/>
                <a:gd name="T81" fmla="*/ 528 h 529"/>
                <a:gd name="T82" fmla="*/ 449 w 566"/>
                <a:gd name="T83" fmla="*/ 515 h 529"/>
                <a:gd name="T84" fmla="*/ 519 w 566"/>
                <a:gd name="T85" fmla="*/ 34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529">
                  <a:moveTo>
                    <a:pt x="519" y="348"/>
                  </a:moveTo>
                  <a:cubicBezTo>
                    <a:pt x="521" y="343"/>
                    <a:pt x="524" y="339"/>
                    <a:pt x="524" y="337"/>
                  </a:cubicBezTo>
                  <a:cubicBezTo>
                    <a:pt x="524" y="334"/>
                    <a:pt x="524" y="328"/>
                    <a:pt x="515" y="328"/>
                  </a:cubicBezTo>
                  <a:cubicBezTo>
                    <a:pt x="508" y="328"/>
                    <a:pt x="506" y="332"/>
                    <a:pt x="504" y="337"/>
                  </a:cubicBezTo>
                  <a:cubicBezTo>
                    <a:pt x="453" y="451"/>
                    <a:pt x="425" y="504"/>
                    <a:pt x="293" y="504"/>
                  </a:cubicBezTo>
                  <a:lnTo>
                    <a:pt x="178" y="504"/>
                  </a:lnTo>
                  <a:cubicBezTo>
                    <a:pt x="169" y="504"/>
                    <a:pt x="167" y="504"/>
                    <a:pt x="163" y="504"/>
                  </a:cubicBezTo>
                  <a:cubicBezTo>
                    <a:pt x="154" y="502"/>
                    <a:pt x="152" y="502"/>
                    <a:pt x="152" y="495"/>
                  </a:cubicBezTo>
                  <a:cubicBezTo>
                    <a:pt x="152" y="493"/>
                    <a:pt x="152" y="491"/>
                    <a:pt x="156" y="478"/>
                  </a:cubicBezTo>
                  <a:lnTo>
                    <a:pt x="209" y="266"/>
                  </a:lnTo>
                  <a:lnTo>
                    <a:pt x="286" y="266"/>
                  </a:lnTo>
                  <a:cubicBezTo>
                    <a:pt x="352" y="266"/>
                    <a:pt x="352" y="282"/>
                    <a:pt x="352" y="301"/>
                  </a:cubicBezTo>
                  <a:cubicBezTo>
                    <a:pt x="352" y="306"/>
                    <a:pt x="352" y="317"/>
                    <a:pt x="345" y="339"/>
                  </a:cubicBezTo>
                  <a:cubicBezTo>
                    <a:pt x="345" y="343"/>
                    <a:pt x="343" y="345"/>
                    <a:pt x="343" y="348"/>
                  </a:cubicBezTo>
                  <a:cubicBezTo>
                    <a:pt x="343" y="352"/>
                    <a:pt x="348" y="356"/>
                    <a:pt x="354" y="356"/>
                  </a:cubicBezTo>
                  <a:cubicBezTo>
                    <a:pt x="361" y="356"/>
                    <a:pt x="363" y="352"/>
                    <a:pt x="365" y="341"/>
                  </a:cubicBezTo>
                  <a:lnTo>
                    <a:pt x="409" y="158"/>
                  </a:lnTo>
                  <a:cubicBezTo>
                    <a:pt x="409" y="154"/>
                    <a:pt x="407" y="150"/>
                    <a:pt x="400" y="150"/>
                  </a:cubicBezTo>
                  <a:cubicBezTo>
                    <a:pt x="394" y="150"/>
                    <a:pt x="392" y="156"/>
                    <a:pt x="389" y="165"/>
                  </a:cubicBezTo>
                  <a:cubicBezTo>
                    <a:pt x="374" y="224"/>
                    <a:pt x="359" y="242"/>
                    <a:pt x="288" y="242"/>
                  </a:cubicBezTo>
                  <a:lnTo>
                    <a:pt x="216" y="242"/>
                  </a:lnTo>
                  <a:lnTo>
                    <a:pt x="262" y="55"/>
                  </a:lnTo>
                  <a:cubicBezTo>
                    <a:pt x="268" y="26"/>
                    <a:pt x="268" y="24"/>
                    <a:pt x="304" y="24"/>
                  </a:cubicBezTo>
                  <a:lnTo>
                    <a:pt x="414" y="24"/>
                  </a:lnTo>
                  <a:cubicBezTo>
                    <a:pt x="508" y="24"/>
                    <a:pt x="530" y="46"/>
                    <a:pt x="530" y="110"/>
                  </a:cubicBezTo>
                  <a:cubicBezTo>
                    <a:pt x="530" y="130"/>
                    <a:pt x="530" y="130"/>
                    <a:pt x="528" y="152"/>
                  </a:cubicBezTo>
                  <a:cubicBezTo>
                    <a:pt x="528" y="156"/>
                    <a:pt x="528" y="161"/>
                    <a:pt x="528" y="165"/>
                  </a:cubicBezTo>
                  <a:cubicBezTo>
                    <a:pt x="528" y="169"/>
                    <a:pt x="530" y="174"/>
                    <a:pt x="537" y="174"/>
                  </a:cubicBezTo>
                  <a:cubicBezTo>
                    <a:pt x="546" y="174"/>
                    <a:pt x="546" y="169"/>
                    <a:pt x="548" y="156"/>
                  </a:cubicBezTo>
                  <a:lnTo>
                    <a:pt x="563" y="22"/>
                  </a:lnTo>
                  <a:cubicBezTo>
                    <a:pt x="565" y="0"/>
                    <a:pt x="561" y="0"/>
                    <a:pt x="541" y="0"/>
                  </a:cubicBezTo>
                  <a:lnTo>
                    <a:pt x="150" y="0"/>
                  </a:lnTo>
                  <a:cubicBezTo>
                    <a:pt x="134" y="0"/>
                    <a:pt x="125" y="0"/>
                    <a:pt x="125" y="15"/>
                  </a:cubicBezTo>
                  <a:cubicBezTo>
                    <a:pt x="125" y="24"/>
                    <a:pt x="134" y="24"/>
                    <a:pt x="147" y="24"/>
                  </a:cubicBezTo>
                  <a:cubicBezTo>
                    <a:pt x="176" y="24"/>
                    <a:pt x="198" y="24"/>
                    <a:pt x="198" y="37"/>
                  </a:cubicBezTo>
                  <a:cubicBezTo>
                    <a:pt x="198" y="42"/>
                    <a:pt x="198" y="42"/>
                    <a:pt x="196" y="57"/>
                  </a:cubicBezTo>
                  <a:lnTo>
                    <a:pt x="92" y="467"/>
                  </a:lnTo>
                  <a:cubicBezTo>
                    <a:pt x="84" y="497"/>
                    <a:pt x="84" y="504"/>
                    <a:pt x="22" y="504"/>
                  </a:cubicBezTo>
                  <a:cubicBezTo>
                    <a:pt x="9" y="504"/>
                    <a:pt x="0" y="504"/>
                    <a:pt x="0" y="519"/>
                  </a:cubicBezTo>
                  <a:cubicBezTo>
                    <a:pt x="0" y="528"/>
                    <a:pt x="7" y="528"/>
                    <a:pt x="22" y="528"/>
                  </a:cubicBezTo>
                  <a:lnTo>
                    <a:pt x="425" y="528"/>
                  </a:lnTo>
                  <a:cubicBezTo>
                    <a:pt x="442" y="528"/>
                    <a:pt x="442" y="528"/>
                    <a:pt x="449" y="515"/>
                  </a:cubicBezTo>
                  <a:lnTo>
                    <a:pt x="519" y="3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12"/>
            <p:cNvSpPr>
              <a:spLocks noChangeArrowheads="1"/>
            </p:cNvSpPr>
            <p:nvPr/>
          </p:nvSpPr>
          <p:spPr bwMode="auto">
            <a:xfrm>
              <a:off x="5137" y="2787"/>
              <a:ext cx="116" cy="116"/>
            </a:xfrm>
            <a:custGeom>
              <a:avLst/>
              <a:gdLst>
                <a:gd name="T0" fmla="*/ 517 w 518"/>
                <a:gd name="T1" fmla="*/ 260 h 518"/>
                <a:gd name="T2" fmla="*/ 260 w 518"/>
                <a:gd name="T3" fmla="*/ 0 h 518"/>
                <a:gd name="T4" fmla="*/ 0 w 518"/>
                <a:gd name="T5" fmla="*/ 260 h 518"/>
                <a:gd name="T6" fmla="*/ 260 w 518"/>
                <a:gd name="T7" fmla="*/ 517 h 518"/>
                <a:gd name="T8" fmla="*/ 517 w 518"/>
                <a:gd name="T9" fmla="*/ 260 h 518"/>
                <a:gd name="T10" fmla="*/ 106 w 518"/>
                <a:gd name="T11" fmla="*/ 92 h 518"/>
                <a:gd name="T12" fmla="*/ 97 w 518"/>
                <a:gd name="T13" fmla="*/ 84 h 518"/>
                <a:gd name="T14" fmla="*/ 260 w 518"/>
                <a:gd name="T15" fmla="*/ 20 h 518"/>
                <a:gd name="T16" fmla="*/ 420 w 518"/>
                <a:gd name="T17" fmla="*/ 84 h 518"/>
                <a:gd name="T18" fmla="*/ 260 w 518"/>
                <a:gd name="T19" fmla="*/ 246 h 518"/>
                <a:gd name="T20" fmla="*/ 106 w 518"/>
                <a:gd name="T21" fmla="*/ 92 h 518"/>
                <a:gd name="T22" fmla="*/ 81 w 518"/>
                <a:gd name="T23" fmla="*/ 420 h 518"/>
                <a:gd name="T24" fmla="*/ 20 w 518"/>
                <a:gd name="T25" fmla="*/ 260 h 518"/>
                <a:gd name="T26" fmla="*/ 81 w 518"/>
                <a:gd name="T27" fmla="*/ 97 h 518"/>
                <a:gd name="T28" fmla="*/ 244 w 518"/>
                <a:gd name="T29" fmla="*/ 260 h 518"/>
                <a:gd name="T30" fmla="*/ 81 w 518"/>
                <a:gd name="T31" fmla="*/ 420 h 518"/>
                <a:gd name="T32" fmla="*/ 436 w 518"/>
                <a:gd name="T33" fmla="*/ 97 h 518"/>
                <a:gd name="T34" fmla="*/ 499 w 518"/>
                <a:gd name="T35" fmla="*/ 260 h 518"/>
                <a:gd name="T36" fmla="*/ 436 w 518"/>
                <a:gd name="T37" fmla="*/ 420 h 518"/>
                <a:gd name="T38" fmla="*/ 273 w 518"/>
                <a:gd name="T39" fmla="*/ 260 h 518"/>
                <a:gd name="T40" fmla="*/ 436 w 518"/>
                <a:gd name="T41" fmla="*/ 97 h 518"/>
                <a:gd name="T42" fmla="*/ 414 w 518"/>
                <a:gd name="T43" fmla="*/ 425 h 518"/>
                <a:gd name="T44" fmla="*/ 420 w 518"/>
                <a:gd name="T45" fmla="*/ 433 h 518"/>
                <a:gd name="T46" fmla="*/ 260 w 518"/>
                <a:gd name="T47" fmla="*/ 497 h 518"/>
                <a:gd name="T48" fmla="*/ 97 w 518"/>
                <a:gd name="T49" fmla="*/ 433 h 518"/>
                <a:gd name="T50" fmla="*/ 260 w 518"/>
                <a:gd name="T51" fmla="*/ 273 h 518"/>
                <a:gd name="T52" fmla="*/ 414 w 518"/>
                <a:gd name="T53" fmla="*/ 42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8" h="518">
                  <a:moveTo>
                    <a:pt x="517" y="260"/>
                  </a:moveTo>
                  <a:cubicBezTo>
                    <a:pt x="517" y="117"/>
                    <a:pt x="400" y="0"/>
                    <a:pt x="260" y="0"/>
                  </a:cubicBezTo>
                  <a:cubicBezTo>
                    <a:pt x="114" y="0"/>
                    <a:pt x="0" y="117"/>
                    <a:pt x="0" y="260"/>
                  </a:cubicBezTo>
                  <a:cubicBezTo>
                    <a:pt x="0" y="400"/>
                    <a:pt x="117" y="517"/>
                    <a:pt x="260" y="517"/>
                  </a:cubicBezTo>
                  <a:cubicBezTo>
                    <a:pt x="403" y="517"/>
                    <a:pt x="517" y="400"/>
                    <a:pt x="517" y="260"/>
                  </a:cubicBezTo>
                  <a:close/>
                  <a:moveTo>
                    <a:pt x="106" y="92"/>
                  </a:moveTo>
                  <a:cubicBezTo>
                    <a:pt x="103" y="90"/>
                    <a:pt x="97" y="84"/>
                    <a:pt x="97" y="84"/>
                  </a:cubicBezTo>
                  <a:cubicBezTo>
                    <a:pt x="97" y="79"/>
                    <a:pt x="161" y="20"/>
                    <a:pt x="260" y="20"/>
                  </a:cubicBezTo>
                  <a:cubicBezTo>
                    <a:pt x="286" y="20"/>
                    <a:pt x="356" y="24"/>
                    <a:pt x="420" y="84"/>
                  </a:cubicBezTo>
                  <a:lnTo>
                    <a:pt x="260" y="246"/>
                  </a:lnTo>
                  <a:lnTo>
                    <a:pt x="106" y="92"/>
                  </a:lnTo>
                  <a:close/>
                  <a:moveTo>
                    <a:pt x="81" y="420"/>
                  </a:moveTo>
                  <a:cubicBezTo>
                    <a:pt x="35" y="367"/>
                    <a:pt x="20" y="308"/>
                    <a:pt x="20" y="260"/>
                  </a:cubicBezTo>
                  <a:cubicBezTo>
                    <a:pt x="20" y="198"/>
                    <a:pt x="42" y="143"/>
                    <a:pt x="81" y="97"/>
                  </a:cubicBezTo>
                  <a:lnTo>
                    <a:pt x="244" y="260"/>
                  </a:lnTo>
                  <a:lnTo>
                    <a:pt x="81" y="420"/>
                  </a:lnTo>
                  <a:close/>
                  <a:moveTo>
                    <a:pt x="436" y="97"/>
                  </a:moveTo>
                  <a:cubicBezTo>
                    <a:pt x="473" y="136"/>
                    <a:pt x="499" y="196"/>
                    <a:pt x="499" y="260"/>
                  </a:cubicBezTo>
                  <a:cubicBezTo>
                    <a:pt x="499" y="319"/>
                    <a:pt x="475" y="374"/>
                    <a:pt x="436" y="420"/>
                  </a:cubicBezTo>
                  <a:lnTo>
                    <a:pt x="273" y="260"/>
                  </a:lnTo>
                  <a:lnTo>
                    <a:pt x="436" y="97"/>
                  </a:lnTo>
                  <a:close/>
                  <a:moveTo>
                    <a:pt x="414" y="425"/>
                  </a:moveTo>
                  <a:cubicBezTo>
                    <a:pt x="414" y="427"/>
                    <a:pt x="420" y="433"/>
                    <a:pt x="420" y="433"/>
                  </a:cubicBezTo>
                  <a:cubicBezTo>
                    <a:pt x="420" y="438"/>
                    <a:pt x="356" y="497"/>
                    <a:pt x="260" y="497"/>
                  </a:cubicBezTo>
                  <a:cubicBezTo>
                    <a:pt x="233" y="497"/>
                    <a:pt x="161" y="493"/>
                    <a:pt x="97" y="433"/>
                  </a:cubicBezTo>
                  <a:lnTo>
                    <a:pt x="260" y="273"/>
                  </a:lnTo>
                  <a:lnTo>
                    <a:pt x="414" y="4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213"/>
            <p:cNvSpPr>
              <a:spLocks noChangeArrowheads="1"/>
            </p:cNvSpPr>
            <p:nvPr/>
          </p:nvSpPr>
          <p:spPr bwMode="auto">
            <a:xfrm>
              <a:off x="5311" y="2773"/>
              <a:ext cx="70" cy="116"/>
            </a:xfrm>
            <a:custGeom>
              <a:avLst/>
              <a:gdLst>
                <a:gd name="T0" fmla="*/ 59 w 311"/>
                <a:gd name="T1" fmla="*/ 458 h 518"/>
                <a:gd name="T2" fmla="*/ 143 w 311"/>
                <a:gd name="T3" fmla="*/ 378 h 518"/>
                <a:gd name="T4" fmla="*/ 310 w 311"/>
                <a:gd name="T5" fmla="*/ 150 h 518"/>
                <a:gd name="T6" fmla="*/ 145 w 311"/>
                <a:gd name="T7" fmla="*/ 0 h 518"/>
                <a:gd name="T8" fmla="*/ 0 w 311"/>
                <a:gd name="T9" fmla="*/ 141 h 518"/>
                <a:gd name="T10" fmla="*/ 42 w 311"/>
                <a:gd name="T11" fmla="*/ 185 h 518"/>
                <a:gd name="T12" fmla="*/ 81 w 311"/>
                <a:gd name="T13" fmla="*/ 143 h 518"/>
                <a:gd name="T14" fmla="*/ 40 w 311"/>
                <a:gd name="T15" fmla="*/ 103 h 518"/>
                <a:gd name="T16" fmla="*/ 31 w 311"/>
                <a:gd name="T17" fmla="*/ 103 h 518"/>
                <a:gd name="T18" fmla="*/ 136 w 311"/>
                <a:gd name="T19" fmla="*/ 24 h 518"/>
                <a:gd name="T20" fmla="*/ 240 w 311"/>
                <a:gd name="T21" fmla="*/ 150 h 518"/>
                <a:gd name="T22" fmla="*/ 158 w 311"/>
                <a:gd name="T23" fmla="*/ 321 h 518"/>
                <a:gd name="T24" fmla="*/ 9 w 311"/>
                <a:gd name="T25" fmla="*/ 489 h 518"/>
                <a:gd name="T26" fmla="*/ 0 w 311"/>
                <a:gd name="T27" fmla="*/ 517 h 518"/>
                <a:gd name="T28" fmla="*/ 288 w 311"/>
                <a:gd name="T29" fmla="*/ 517 h 518"/>
                <a:gd name="T30" fmla="*/ 310 w 311"/>
                <a:gd name="T31" fmla="*/ 383 h 518"/>
                <a:gd name="T32" fmla="*/ 290 w 311"/>
                <a:gd name="T33" fmla="*/ 383 h 518"/>
                <a:gd name="T34" fmla="*/ 275 w 311"/>
                <a:gd name="T35" fmla="*/ 451 h 518"/>
                <a:gd name="T36" fmla="*/ 200 w 311"/>
                <a:gd name="T37" fmla="*/ 458 h 518"/>
                <a:gd name="T38" fmla="*/ 59 w 311"/>
                <a:gd name="T39" fmla="*/ 45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1" h="518">
                  <a:moveTo>
                    <a:pt x="59" y="458"/>
                  </a:moveTo>
                  <a:lnTo>
                    <a:pt x="143" y="378"/>
                  </a:lnTo>
                  <a:cubicBezTo>
                    <a:pt x="264" y="271"/>
                    <a:pt x="310" y="229"/>
                    <a:pt x="310" y="150"/>
                  </a:cubicBezTo>
                  <a:cubicBezTo>
                    <a:pt x="310" y="62"/>
                    <a:pt x="240" y="0"/>
                    <a:pt x="145" y="0"/>
                  </a:cubicBezTo>
                  <a:cubicBezTo>
                    <a:pt x="57" y="0"/>
                    <a:pt x="0" y="70"/>
                    <a:pt x="0" y="141"/>
                  </a:cubicBezTo>
                  <a:cubicBezTo>
                    <a:pt x="0" y="185"/>
                    <a:pt x="40" y="185"/>
                    <a:pt x="42" y="185"/>
                  </a:cubicBezTo>
                  <a:cubicBezTo>
                    <a:pt x="55" y="185"/>
                    <a:pt x="81" y="174"/>
                    <a:pt x="81" y="143"/>
                  </a:cubicBezTo>
                  <a:cubicBezTo>
                    <a:pt x="81" y="123"/>
                    <a:pt x="68" y="103"/>
                    <a:pt x="40" y="103"/>
                  </a:cubicBezTo>
                  <a:cubicBezTo>
                    <a:pt x="35" y="103"/>
                    <a:pt x="33" y="103"/>
                    <a:pt x="31" y="103"/>
                  </a:cubicBezTo>
                  <a:cubicBezTo>
                    <a:pt x="48" y="53"/>
                    <a:pt x="90" y="24"/>
                    <a:pt x="136" y="24"/>
                  </a:cubicBezTo>
                  <a:cubicBezTo>
                    <a:pt x="207" y="24"/>
                    <a:pt x="240" y="88"/>
                    <a:pt x="240" y="150"/>
                  </a:cubicBezTo>
                  <a:cubicBezTo>
                    <a:pt x="240" y="213"/>
                    <a:pt x="200" y="275"/>
                    <a:pt x="158" y="321"/>
                  </a:cubicBezTo>
                  <a:lnTo>
                    <a:pt x="9" y="489"/>
                  </a:lnTo>
                  <a:cubicBezTo>
                    <a:pt x="0" y="497"/>
                    <a:pt x="0" y="500"/>
                    <a:pt x="0" y="517"/>
                  </a:cubicBezTo>
                  <a:lnTo>
                    <a:pt x="288" y="517"/>
                  </a:lnTo>
                  <a:lnTo>
                    <a:pt x="310" y="383"/>
                  </a:lnTo>
                  <a:lnTo>
                    <a:pt x="290" y="383"/>
                  </a:lnTo>
                  <a:cubicBezTo>
                    <a:pt x="288" y="405"/>
                    <a:pt x="282" y="440"/>
                    <a:pt x="275" y="451"/>
                  </a:cubicBezTo>
                  <a:cubicBezTo>
                    <a:pt x="268" y="458"/>
                    <a:pt x="218" y="458"/>
                    <a:pt x="200" y="458"/>
                  </a:cubicBezTo>
                  <a:lnTo>
                    <a:pt x="59" y="4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214"/>
            <p:cNvSpPr>
              <a:spLocks noChangeArrowheads="1"/>
            </p:cNvSpPr>
            <p:nvPr/>
          </p:nvSpPr>
          <p:spPr bwMode="auto">
            <a:xfrm>
              <a:off x="5405" y="2871"/>
              <a:ext cx="18" cy="18"/>
            </a:xfrm>
            <a:custGeom>
              <a:avLst/>
              <a:gdLst>
                <a:gd name="T0" fmla="*/ 84 w 85"/>
                <a:gd name="T1" fmla="*/ 42 h 85"/>
                <a:gd name="T2" fmla="*/ 42 w 85"/>
                <a:gd name="T3" fmla="*/ 0 h 85"/>
                <a:gd name="T4" fmla="*/ 0 w 85"/>
                <a:gd name="T5" fmla="*/ 42 h 85"/>
                <a:gd name="T6" fmla="*/ 42 w 85"/>
                <a:gd name="T7" fmla="*/ 84 h 85"/>
                <a:gd name="T8" fmla="*/ 84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84" y="42"/>
                  </a:moveTo>
                  <a:cubicBezTo>
                    <a:pt x="84" y="20"/>
                    <a:pt x="66" y="0"/>
                    <a:pt x="42" y="0"/>
                  </a:cubicBezTo>
                  <a:cubicBezTo>
                    <a:pt x="20" y="0"/>
                    <a:pt x="0" y="20"/>
                    <a:pt x="0" y="42"/>
                  </a:cubicBezTo>
                  <a:cubicBezTo>
                    <a:pt x="0" y="66"/>
                    <a:pt x="20" y="84"/>
                    <a:pt x="42" y="84"/>
                  </a:cubicBezTo>
                  <a:cubicBezTo>
                    <a:pt x="66" y="84"/>
                    <a:pt x="84" y="66"/>
                    <a:pt x="84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15"/>
            <p:cNvSpPr>
              <a:spLocks noChangeArrowheads="1"/>
            </p:cNvSpPr>
            <p:nvPr/>
          </p:nvSpPr>
          <p:spPr bwMode="auto">
            <a:xfrm>
              <a:off x="5447" y="2773"/>
              <a:ext cx="70" cy="121"/>
            </a:xfrm>
            <a:custGeom>
              <a:avLst/>
              <a:gdLst>
                <a:gd name="T0" fmla="*/ 310 w 311"/>
                <a:gd name="T1" fmla="*/ 361 h 536"/>
                <a:gd name="T2" fmla="*/ 163 w 311"/>
                <a:gd name="T3" fmla="*/ 191 h 536"/>
                <a:gd name="T4" fmla="*/ 64 w 311"/>
                <a:gd name="T5" fmla="*/ 231 h 536"/>
                <a:gd name="T6" fmla="*/ 64 w 311"/>
                <a:gd name="T7" fmla="*/ 79 h 536"/>
                <a:gd name="T8" fmla="*/ 130 w 311"/>
                <a:gd name="T9" fmla="*/ 90 h 536"/>
                <a:gd name="T10" fmla="*/ 279 w 311"/>
                <a:gd name="T11" fmla="*/ 9 h 536"/>
                <a:gd name="T12" fmla="*/ 273 w 311"/>
                <a:gd name="T13" fmla="*/ 0 h 536"/>
                <a:gd name="T14" fmla="*/ 266 w 311"/>
                <a:gd name="T15" fmla="*/ 2 h 536"/>
                <a:gd name="T16" fmla="*/ 161 w 311"/>
                <a:gd name="T17" fmla="*/ 24 h 536"/>
                <a:gd name="T18" fmla="*/ 57 w 311"/>
                <a:gd name="T19" fmla="*/ 2 h 536"/>
                <a:gd name="T20" fmla="*/ 48 w 311"/>
                <a:gd name="T21" fmla="*/ 0 h 536"/>
                <a:gd name="T22" fmla="*/ 40 w 311"/>
                <a:gd name="T23" fmla="*/ 20 h 536"/>
                <a:gd name="T24" fmla="*/ 40 w 311"/>
                <a:gd name="T25" fmla="*/ 249 h 536"/>
                <a:gd name="T26" fmla="*/ 51 w 311"/>
                <a:gd name="T27" fmla="*/ 268 h 536"/>
                <a:gd name="T28" fmla="*/ 62 w 311"/>
                <a:gd name="T29" fmla="*/ 262 h 536"/>
                <a:gd name="T30" fmla="*/ 161 w 311"/>
                <a:gd name="T31" fmla="*/ 209 h 536"/>
                <a:gd name="T32" fmla="*/ 227 w 311"/>
                <a:gd name="T33" fmla="*/ 257 h 536"/>
                <a:gd name="T34" fmla="*/ 242 w 311"/>
                <a:gd name="T35" fmla="*/ 356 h 536"/>
                <a:gd name="T36" fmla="*/ 222 w 311"/>
                <a:gd name="T37" fmla="*/ 462 h 536"/>
                <a:gd name="T38" fmla="*/ 139 w 311"/>
                <a:gd name="T39" fmla="*/ 513 h 536"/>
                <a:gd name="T40" fmla="*/ 24 w 311"/>
                <a:gd name="T41" fmla="*/ 425 h 536"/>
                <a:gd name="T42" fmla="*/ 37 w 311"/>
                <a:gd name="T43" fmla="*/ 427 h 536"/>
                <a:gd name="T44" fmla="*/ 77 w 311"/>
                <a:gd name="T45" fmla="*/ 389 h 536"/>
                <a:gd name="T46" fmla="*/ 37 w 311"/>
                <a:gd name="T47" fmla="*/ 352 h 536"/>
                <a:gd name="T48" fmla="*/ 0 w 311"/>
                <a:gd name="T49" fmla="*/ 392 h 536"/>
                <a:gd name="T50" fmla="*/ 141 w 311"/>
                <a:gd name="T51" fmla="*/ 535 h 536"/>
                <a:gd name="T52" fmla="*/ 310 w 311"/>
                <a:gd name="T53" fmla="*/ 36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1" h="536">
                  <a:moveTo>
                    <a:pt x="310" y="361"/>
                  </a:moveTo>
                  <a:cubicBezTo>
                    <a:pt x="310" y="268"/>
                    <a:pt x="246" y="191"/>
                    <a:pt x="163" y="191"/>
                  </a:cubicBezTo>
                  <a:cubicBezTo>
                    <a:pt x="125" y="191"/>
                    <a:pt x="92" y="202"/>
                    <a:pt x="64" y="231"/>
                  </a:cubicBezTo>
                  <a:lnTo>
                    <a:pt x="64" y="79"/>
                  </a:lnTo>
                  <a:cubicBezTo>
                    <a:pt x="79" y="84"/>
                    <a:pt x="106" y="90"/>
                    <a:pt x="130" y="90"/>
                  </a:cubicBezTo>
                  <a:cubicBezTo>
                    <a:pt x="227" y="90"/>
                    <a:pt x="279" y="18"/>
                    <a:pt x="279" y="9"/>
                  </a:cubicBezTo>
                  <a:cubicBezTo>
                    <a:pt x="279" y="4"/>
                    <a:pt x="277" y="0"/>
                    <a:pt x="273" y="0"/>
                  </a:cubicBezTo>
                  <a:cubicBezTo>
                    <a:pt x="273" y="0"/>
                    <a:pt x="271" y="0"/>
                    <a:pt x="266" y="2"/>
                  </a:cubicBezTo>
                  <a:cubicBezTo>
                    <a:pt x="251" y="9"/>
                    <a:pt x="213" y="24"/>
                    <a:pt x="161" y="24"/>
                  </a:cubicBezTo>
                  <a:cubicBezTo>
                    <a:pt x="130" y="24"/>
                    <a:pt x="92" y="20"/>
                    <a:pt x="57" y="2"/>
                  </a:cubicBezTo>
                  <a:cubicBezTo>
                    <a:pt x="51" y="0"/>
                    <a:pt x="48" y="0"/>
                    <a:pt x="48" y="0"/>
                  </a:cubicBezTo>
                  <a:cubicBezTo>
                    <a:pt x="40" y="0"/>
                    <a:pt x="40" y="7"/>
                    <a:pt x="40" y="20"/>
                  </a:cubicBezTo>
                  <a:lnTo>
                    <a:pt x="40" y="249"/>
                  </a:lnTo>
                  <a:cubicBezTo>
                    <a:pt x="40" y="264"/>
                    <a:pt x="40" y="268"/>
                    <a:pt x="51" y="268"/>
                  </a:cubicBezTo>
                  <a:cubicBezTo>
                    <a:pt x="55" y="268"/>
                    <a:pt x="57" y="266"/>
                    <a:pt x="62" y="262"/>
                  </a:cubicBezTo>
                  <a:cubicBezTo>
                    <a:pt x="68" y="251"/>
                    <a:pt x="99" y="209"/>
                    <a:pt x="161" y="209"/>
                  </a:cubicBezTo>
                  <a:cubicBezTo>
                    <a:pt x="202" y="209"/>
                    <a:pt x="222" y="244"/>
                    <a:pt x="227" y="257"/>
                  </a:cubicBezTo>
                  <a:cubicBezTo>
                    <a:pt x="240" y="286"/>
                    <a:pt x="242" y="317"/>
                    <a:pt x="242" y="356"/>
                  </a:cubicBezTo>
                  <a:cubicBezTo>
                    <a:pt x="242" y="383"/>
                    <a:pt x="242" y="429"/>
                    <a:pt x="222" y="462"/>
                  </a:cubicBezTo>
                  <a:cubicBezTo>
                    <a:pt x="205" y="493"/>
                    <a:pt x="176" y="513"/>
                    <a:pt x="139" y="513"/>
                  </a:cubicBezTo>
                  <a:cubicBezTo>
                    <a:pt x="84" y="513"/>
                    <a:pt x="37" y="471"/>
                    <a:pt x="24" y="425"/>
                  </a:cubicBezTo>
                  <a:cubicBezTo>
                    <a:pt x="26" y="427"/>
                    <a:pt x="29" y="427"/>
                    <a:pt x="37" y="427"/>
                  </a:cubicBezTo>
                  <a:cubicBezTo>
                    <a:pt x="64" y="427"/>
                    <a:pt x="77" y="407"/>
                    <a:pt x="77" y="389"/>
                  </a:cubicBezTo>
                  <a:cubicBezTo>
                    <a:pt x="77" y="370"/>
                    <a:pt x="64" y="352"/>
                    <a:pt x="37" y="352"/>
                  </a:cubicBezTo>
                  <a:cubicBezTo>
                    <a:pt x="26" y="352"/>
                    <a:pt x="0" y="356"/>
                    <a:pt x="0" y="392"/>
                  </a:cubicBezTo>
                  <a:cubicBezTo>
                    <a:pt x="0" y="460"/>
                    <a:pt x="53" y="535"/>
                    <a:pt x="141" y="535"/>
                  </a:cubicBezTo>
                  <a:cubicBezTo>
                    <a:pt x="231" y="535"/>
                    <a:pt x="310" y="460"/>
                    <a:pt x="310" y="36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41989" y="2937631"/>
            <a:ext cx="19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18 MeV/crystal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1284" y="5585445"/>
            <a:ext cx="2704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Timing offsets were calibrated using RF time from accelerator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286001" y="5560418"/>
            <a:ext cx="1" cy="3128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36983" y="5572142"/>
            <a:ext cx="1" cy="3128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950672" y="5583866"/>
            <a:ext cx="1" cy="3128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525100" y="5583867"/>
            <a:ext cx="1" cy="31284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35269" y="5273059"/>
            <a:ext cx="1802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Beam bunch structure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44600" y="1455854"/>
            <a:ext cx="7568642" cy="2839508"/>
            <a:chOff x="1244600" y="1455854"/>
            <a:chExt cx="7568642" cy="2839508"/>
          </a:xfrm>
        </p:grpSpPr>
        <p:pic>
          <p:nvPicPr>
            <p:cNvPr id="3" name="Picture 2" descr="Screen Shot 2014-04-10 at 8.51.12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611" y="1455854"/>
              <a:ext cx="3782631" cy="2839508"/>
            </a:xfrm>
            <a:prstGeom prst="rect">
              <a:avLst/>
            </a:prstGeom>
          </p:spPr>
        </p:pic>
        <p:pic>
          <p:nvPicPr>
            <p:cNvPr id="4" name="Picture 3" descr="IMG_09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00" y="1455854"/>
              <a:ext cx="3786011" cy="2839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76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09800" y="558800"/>
            <a:ext cx="6553200" cy="5372100"/>
            <a:chOff x="2209800" y="558800"/>
            <a:chExt cx="6553200" cy="5372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558800"/>
              <a:ext cx="6553200" cy="53721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337300" y="224790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r>
                <a:rPr lang="en-US" sz="2400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light</a:t>
              </a:r>
              <a:endParaRPr lang="en-US" sz="2400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89700" y="367665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r>
                <a:rPr lang="en-US" sz="2400" baseline="-25000" dirty="0" err="1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dark</a:t>
              </a:r>
              <a:endParaRPr lang="en-US" sz="2400" baseline="-25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93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5" y="1284036"/>
            <a:ext cx="5448796" cy="436746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4900" y="1284036"/>
            <a:ext cx="5634567" cy="4367463"/>
            <a:chOff x="6184900" y="1284036"/>
            <a:chExt cx="5634567" cy="4367463"/>
          </a:xfrm>
        </p:grpSpPr>
        <p:grpSp>
          <p:nvGrpSpPr>
            <p:cNvPr id="13" name="Group 12"/>
            <p:cNvGrpSpPr/>
            <p:nvPr/>
          </p:nvGrpSpPr>
          <p:grpSpPr>
            <a:xfrm>
              <a:off x="6184900" y="1284036"/>
              <a:ext cx="5634567" cy="4367463"/>
              <a:chOff x="6184900" y="1284036"/>
              <a:chExt cx="5634567" cy="436746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900" y="1284036"/>
                <a:ext cx="5634567" cy="4367463"/>
              </a:xfrm>
              <a:prstGeom prst="rect">
                <a:avLst/>
              </a:prstGeom>
            </p:spPr>
          </p:pic>
          <p:sp>
            <p:nvSpPr>
              <p:cNvPr id="4" name="Oval 3"/>
              <p:cNvSpPr/>
              <p:nvPr/>
            </p:nvSpPr>
            <p:spPr>
              <a:xfrm>
                <a:off x="6985000" y="4965700"/>
                <a:ext cx="101600" cy="889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366000" y="3441700"/>
                <a:ext cx="101600" cy="889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747000" y="1879600"/>
                <a:ext cx="101600" cy="889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9652000" y="1866900"/>
                <a:ext cx="101600" cy="88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271000" y="3416300"/>
                <a:ext cx="101600" cy="88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877300" y="4965700"/>
                <a:ext cx="101600" cy="88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0401300" y="4940300"/>
                <a:ext cx="101600" cy="88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769600" y="3429000"/>
                <a:ext cx="101600" cy="88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1137900" y="1879600"/>
                <a:ext cx="101600" cy="88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883400" y="2564064"/>
              <a:ext cx="134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G=50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97900" y="2551364"/>
              <a:ext cx="134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G=100</a:t>
              </a:r>
              <a:endParaRPr lang="en-US" sz="20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34600" y="2525964"/>
              <a:ext cx="134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92D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G=150</a:t>
              </a:r>
              <a:endParaRPr lang="en-US" sz="2000" dirty="0">
                <a:solidFill>
                  <a:srgbClr val="92D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7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57300"/>
            <a:ext cx="10058400" cy="37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5097" y="1346200"/>
            <a:ext cx="10817303" cy="3916178"/>
            <a:chOff x="765097" y="1346200"/>
            <a:chExt cx="10817303" cy="39161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2" r="1662" b="1908"/>
            <a:stretch/>
          </p:blipFill>
          <p:spPr>
            <a:xfrm>
              <a:off x="765097" y="1346201"/>
              <a:ext cx="5295634" cy="3873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1" r="14931" b="5060"/>
            <a:stretch/>
          </p:blipFill>
          <p:spPr>
            <a:xfrm>
              <a:off x="6004470" y="1346200"/>
              <a:ext cx="5577930" cy="3916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43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90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56357" y="1636687"/>
            <a:ext cx="5049556" cy="2996081"/>
            <a:chOff x="4156357" y="1636687"/>
            <a:chExt cx="5049556" cy="2996081"/>
          </a:xfrm>
        </p:grpSpPr>
        <p:pic>
          <p:nvPicPr>
            <p:cNvPr id="4" name="Picture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952" y="2033126"/>
              <a:ext cx="4261543" cy="2599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" name="AutoShape 77"/>
            <p:cNvSpPr>
              <a:spLocks noChangeArrowheads="1"/>
            </p:cNvSpPr>
            <p:nvPr/>
          </p:nvSpPr>
          <p:spPr bwMode="auto">
            <a:xfrm rot="21240000">
              <a:off x="8538819" y="3087319"/>
              <a:ext cx="667094" cy="26003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  <a:extLst/>
          </p:spPr>
          <p:txBody>
            <a:bodyPr wrap="none" lIns="90000" tIns="45000" rIns="90000" bIns="4500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Noto Sans CJK SC Regular" charset="0"/>
                  <a:cs typeface="Noto Sans CJK SC Regular" charset="0"/>
                </a:defRPr>
              </a:lvl9pPr>
            </a:lstStyle>
            <a:p>
              <a:pPr algn="ctr">
                <a:lnSpc>
                  <a:spcPct val="108000"/>
                </a:lnSpc>
              </a:pPr>
              <a:r>
                <a:rPr lang="en-US" altLang="en-US" sz="1600" dirty="0">
                  <a:solidFill>
                    <a:schemeClr val="tx1"/>
                  </a:solidFill>
                  <a:latin typeface="Sylfaen" charset="0"/>
                </a:rPr>
                <a:t>HPS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87186" y="1636687"/>
              <a:ext cx="9450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Times New Roman" charset="0"/>
                  <a:ea typeface="Times New Roman" charset="0"/>
                  <a:cs typeface="Times New Roman" charset="0"/>
                </a:rPr>
                <a:t>Hall B</a:t>
              </a:r>
              <a:endParaRPr lang="en-US" sz="2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78544" y="2532908"/>
              <a:ext cx="1217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CLAS12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233198" y="3533002"/>
              <a:ext cx="1260950" cy="1184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156357" y="3132892"/>
              <a:ext cx="852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charset="0"/>
                  <a:ea typeface="Times New Roman" charset="0"/>
                  <a:cs typeface="Times New Roman" charset="0"/>
                </a:rPr>
                <a:t>Beam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4685" y="3132892"/>
              <a:ext cx="922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latin typeface="Times New Roman" charset="0"/>
                  <a:ea typeface="Times New Roman" charset="0"/>
                  <a:cs typeface="Times New Roman" charset="0"/>
                </a:rPr>
                <a:t>Tagger</a:t>
              </a:r>
              <a:endParaRPr lang="en-US" sz="2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49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31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0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19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846159"/>
              </p:ext>
            </p:extLst>
          </p:nvPr>
        </p:nvGraphicFramePr>
        <p:xfrm>
          <a:off x="2581752" y="1170596"/>
          <a:ext cx="7368112" cy="4828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337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40971" y="817932"/>
            <a:ext cx="7691331" cy="4897738"/>
            <a:chOff x="1540971" y="817932"/>
            <a:chExt cx="7691331" cy="4897738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79812026"/>
                </p:ext>
              </p:extLst>
            </p:nvPr>
          </p:nvGraphicFramePr>
          <p:xfrm>
            <a:off x="1540971" y="817932"/>
            <a:ext cx="7691331" cy="48977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010400" y="1638300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</a:t>
              </a:r>
              <a:r>
                <a:rPr lang="en-US" dirty="0" err="1" smtClean="0"/>
                <a:t>Frascati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06700" y="1638300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</a:t>
              </a:r>
              <a:r>
                <a:rPr lang="en-US" dirty="0" err="1" smtClean="0"/>
                <a:t>Frascati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0186" y="3099500"/>
              <a:ext cx="186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Pair Spectrometer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566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57220" y="974544"/>
            <a:ext cx="7165865" cy="4604572"/>
            <a:chOff x="2557220" y="974544"/>
            <a:chExt cx="7165865" cy="4604572"/>
          </a:xfrm>
        </p:grpSpPr>
        <p:pic>
          <p:nvPicPr>
            <p:cNvPr id="5" name="Picture 4" descr="Screen Shot 2014-03-03 at 9.14.13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7220" y="974544"/>
              <a:ext cx="7165865" cy="46045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6850251" y="2495227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3168E7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Photons</a:t>
              </a:r>
              <a:endParaRPr lang="en-US" sz="2400" dirty="0">
                <a:solidFill>
                  <a:srgbClr val="3168E7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50250" y="3407044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45F1EE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Electrons</a:t>
              </a:r>
              <a:endParaRPr lang="en-US" sz="2400" dirty="0">
                <a:solidFill>
                  <a:srgbClr val="45F1EE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64603" y="2757055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Target</a:t>
              </a:r>
              <a:endPara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70145" y="3245834"/>
              <a:ext cx="139485" cy="1302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608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6" descr="Screen Shot 2015-05-27 at 2.0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82" y="578602"/>
            <a:ext cx="7613469" cy="57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75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creen Shot 2014-05-13 at 1.2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36" y="1689100"/>
            <a:ext cx="8552191" cy="369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5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460500"/>
            <a:ext cx="7632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16439</TotalTime>
  <Words>135</Words>
  <Application>Microsoft Macintosh PowerPoint</Application>
  <PresentationFormat>Widescreen</PresentationFormat>
  <Paragraphs>60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Calibri</vt:lpstr>
      <vt:lpstr>Calibri Light</vt:lpstr>
      <vt:lpstr>Chalkboard</vt:lpstr>
      <vt:lpstr>ＭＳ Ｐゴシック</vt:lpstr>
      <vt:lpstr>Noto Sans CJK SC Regular</vt:lpstr>
      <vt:lpstr>Sylfaen</vt:lpstr>
      <vt:lpstr>Times New Roman</vt:lpstr>
      <vt:lpstr>Arial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GeV Run: Ecal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Szumila-Vance, Holly</dc:creator>
  <cp:lastModifiedBy>Szumila-Vance, Holly</cp:lastModifiedBy>
  <cp:revision>37</cp:revision>
  <dcterms:created xsi:type="dcterms:W3CDTF">2017-01-06T16:12:45Z</dcterms:created>
  <dcterms:modified xsi:type="dcterms:W3CDTF">2017-01-18T02:12:40Z</dcterms:modified>
</cp:coreProperties>
</file>